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21" r:id="rId3"/>
    <p:sldId id="300" r:id="rId4"/>
    <p:sldId id="311" r:id="rId5"/>
    <p:sldId id="423" r:id="rId6"/>
    <p:sldId id="459" r:id="rId7"/>
    <p:sldId id="374" r:id="rId8"/>
    <p:sldId id="427" r:id="rId9"/>
    <p:sldId id="442" r:id="rId10"/>
    <p:sldId id="460" r:id="rId11"/>
    <p:sldId id="461" r:id="rId12"/>
    <p:sldId id="462" r:id="rId13"/>
    <p:sldId id="463" r:id="rId14"/>
    <p:sldId id="458" r:id="rId15"/>
    <p:sldId id="465" r:id="rId16"/>
    <p:sldId id="445" r:id="rId17"/>
    <p:sldId id="438" r:id="rId18"/>
    <p:sldId id="466" r:id="rId19"/>
    <p:sldId id="467" r:id="rId20"/>
    <p:sldId id="468" r:id="rId21"/>
    <p:sldId id="399" r:id="rId22"/>
    <p:sldId id="469" r:id="rId23"/>
    <p:sldId id="470" r:id="rId24"/>
    <p:sldId id="471" r:id="rId25"/>
    <p:sldId id="472" r:id="rId26"/>
    <p:sldId id="473" r:id="rId27"/>
    <p:sldId id="474" r:id="rId2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68DACD57-8D9C-4D1D-A902-A10FA79F9439}"/>
    <pc:docChg chg="undo custSel addSld modSld sldOrd">
      <pc:chgData name="Siniša ᵀᴴᴱ ᴼᴿᴵᴳᴵᴻᴬᴸ Wolfenstein" userId="215f646470bc261a" providerId="LiveId" clId="{68DACD57-8D9C-4D1D-A902-A10FA79F9439}" dt="2021-02-26T09:22:36.172" v="2106" actId="20577"/>
      <pc:docMkLst>
        <pc:docMk/>
      </pc:docMkLst>
      <pc:sldChg chg="ord">
        <pc:chgData name="Siniša ᵀᴴᴱ ᴼᴿᴵᴳᴵᴻᴬᴸ Wolfenstein" userId="215f646470bc261a" providerId="LiveId" clId="{68DACD57-8D9C-4D1D-A902-A10FA79F9439}" dt="2021-02-26T08:37:58.592" v="841"/>
        <pc:sldMkLst>
          <pc:docMk/>
          <pc:sldMk cId="961309640" sldId="374"/>
        </pc:sldMkLst>
      </pc:sldChg>
      <pc:sldChg chg="addSp delSp modSp delAnim modAnim">
        <pc:chgData name="Siniša ᵀᴴᴱ ᴼᴿᴵᴳᴵᴻᴬᴸ Wolfenstein" userId="215f646470bc261a" providerId="LiveId" clId="{68DACD57-8D9C-4D1D-A902-A10FA79F9439}" dt="2021-02-26T08:04:55.627" v="124" actId="20577"/>
        <pc:sldMkLst>
          <pc:docMk/>
          <pc:sldMk cId="886951746" sldId="399"/>
        </pc:sldMkLst>
        <pc:spChg chg="mod">
          <ac:chgData name="Siniša ᵀᴴᴱ ᴼᴿᴵᴳᴵᴻᴬᴸ Wolfenstein" userId="215f646470bc261a" providerId="LiveId" clId="{68DACD57-8D9C-4D1D-A902-A10FA79F9439}" dt="2021-02-26T08:03:45.886" v="88" actId="20577"/>
          <ac:spMkLst>
            <pc:docMk/>
            <pc:sldMk cId="886951746" sldId="399"/>
            <ac:spMk id="7" creationId="{8B3B2F24-F59F-48DA-A71A-42C8EC8610A8}"/>
          </ac:spMkLst>
        </pc:spChg>
        <pc:spChg chg="del">
          <ac:chgData name="Siniša ᵀᴴᴱ ᴼᴿᴵᴳᴵᴻᴬᴸ Wolfenstein" userId="215f646470bc261a" providerId="LiveId" clId="{68DACD57-8D9C-4D1D-A902-A10FA79F9439}" dt="2021-02-26T08:03:54.188" v="91" actId="478"/>
          <ac:spMkLst>
            <pc:docMk/>
            <pc:sldMk cId="886951746" sldId="399"/>
            <ac:spMk id="12" creationId="{E470BD9B-11E5-4F53-889E-EA3400315398}"/>
          </ac:spMkLst>
        </pc:spChg>
        <pc:spChg chg="add mod">
          <ac:chgData name="Siniša ᵀᴴᴱ ᴼᴿᴵᴳᴵᴻᴬᴸ Wolfenstein" userId="215f646470bc261a" providerId="LiveId" clId="{68DACD57-8D9C-4D1D-A902-A10FA79F9439}" dt="2021-02-26T08:04:29.108" v="103" actId="20577"/>
          <ac:spMkLst>
            <pc:docMk/>
            <pc:sldMk cId="886951746" sldId="399"/>
            <ac:spMk id="15" creationId="{BBBFF45A-46DC-44BE-9E35-EAE186B39493}"/>
          </ac:spMkLst>
        </pc:spChg>
        <pc:spChg chg="del">
          <ac:chgData name="Siniša ᵀᴴᴱ ᴼᴿᴵᴳᴵᴻᴬᴸ Wolfenstein" userId="215f646470bc261a" providerId="LiveId" clId="{68DACD57-8D9C-4D1D-A902-A10FA79F9439}" dt="2021-02-26T08:03:54.188" v="91" actId="478"/>
          <ac:spMkLst>
            <pc:docMk/>
            <pc:sldMk cId="886951746" sldId="399"/>
            <ac:spMk id="16" creationId="{99D8AC71-2188-451D-AF2C-C0503D81EC34}"/>
          </ac:spMkLst>
        </pc:spChg>
        <pc:spChg chg="add mod">
          <ac:chgData name="Siniša ᵀᴴᴱ ᴼᴿᴵᴳᴵᴻᴬᴸ Wolfenstein" userId="215f646470bc261a" providerId="LiveId" clId="{68DACD57-8D9C-4D1D-A902-A10FA79F9439}" dt="2021-02-26T08:04:39.807" v="112" actId="20577"/>
          <ac:spMkLst>
            <pc:docMk/>
            <pc:sldMk cId="886951746" sldId="399"/>
            <ac:spMk id="17" creationId="{B4876308-8381-4F9E-8CD8-4BE948BD8080}"/>
          </ac:spMkLst>
        </pc:spChg>
        <pc:spChg chg="add mod">
          <ac:chgData name="Siniša ᵀᴴᴱ ᴼᴿᴵᴳᴵᴻᴬᴸ Wolfenstein" userId="215f646470bc261a" providerId="LiveId" clId="{68DACD57-8D9C-4D1D-A902-A10FA79F9439}" dt="2021-02-26T08:04:48.063" v="118" actId="20577"/>
          <ac:spMkLst>
            <pc:docMk/>
            <pc:sldMk cId="886951746" sldId="399"/>
            <ac:spMk id="18" creationId="{11D56158-0FCC-4907-A8F1-137B30316CF1}"/>
          </ac:spMkLst>
        </pc:spChg>
        <pc:spChg chg="del">
          <ac:chgData name="Siniša ᵀᴴᴱ ᴼᴿᴵᴳᴵᴻᴬᴸ Wolfenstein" userId="215f646470bc261a" providerId="LiveId" clId="{68DACD57-8D9C-4D1D-A902-A10FA79F9439}" dt="2021-02-26T08:03:51.266" v="89" actId="478"/>
          <ac:spMkLst>
            <pc:docMk/>
            <pc:sldMk cId="886951746" sldId="399"/>
            <ac:spMk id="19" creationId="{220E3F5B-D44D-407D-A357-98D5F691F8B5}"/>
          </ac:spMkLst>
        </pc:spChg>
        <pc:spChg chg="del">
          <ac:chgData name="Siniša ᵀᴴᴱ ᴼᴿᴵᴳᴵᴻᴬᴸ Wolfenstein" userId="215f646470bc261a" providerId="LiveId" clId="{68DACD57-8D9C-4D1D-A902-A10FA79F9439}" dt="2021-02-26T08:03:54.188" v="91" actId="478"/>
          <ac:spMkLst>
            <pc:docMk/>
            <pc:sldMk cId="886951746" sldId="399"/>
            <ac:spMk id="20" creationId="{4376310D-8807-46DB-A6F4-E70EE48A4B0E}"/>
          </ac:spMkLst>
        </pc:spChg>
        <pc:spChg chg="mod">
          <ac:chgData name="Siniša ᵀᴴᴱ ᴼᴿᴵᴳᴵᴻᴬᴸ Wolfenstein" userId="215f646470bc261a" providerId="LiveId" clId="{68DACD57-8D9C-4D1D-A902-A10FA79F9439}" dt="2021-02-26T08:04:18.275" v="95" actId="1076"/>
          <ac:spMkLst>
            <pc:docMk/>
            <pc:sldMk cId="886951746" sldId="399"/>
            <ac:spMk id="21" creationId="{E1655411-10A8-4305-BC89-FEB29368D881}"/>
          </ac:spMkLst>
        </pc:spChg>
        <pc:spChg chg="del">
          <ac:chgData name="Siniša ᵀᴴᴱ ᴼᴿᴵᴳᴵᴻᴬᴸ Wolfenstein" userId="215f646470bc261a" providerId="LiveId" clId="{68DACD57-8D9C-4D1D-A902-A10FA79F9439}" dt="2021-02-26T08:03:52.685" v="90" actId="478"/>
          <ac:spMkLst>
            <pc:docMk/>
            <pc:sldMk cId="886951746" sldId="399"/>
            <ac:spMk id="22" creationId="{680BBF49-E153-4ABA-B173-868592531ED1}"/>
          </ac:spMkLst>
        </pc:spChg>
        <pc:spChg chg="del">
          <ac:chgData name="Siniša ᵀᴴᴱ ᴼᴿᴵᴳᴵᴻᴬᴸ Wolfenstein" userId="215f646470bc261a" providerId="LiveId" clId="{68DACD57-8D9C-4D1D-A902-A10FA79F9439}" dt="2021-02-26T08:03:57.769" v="92" actId="478"/>
          <ac:spMkLst>
            <pc:docMk/>
            <pc:sldMk cId="886951746" sldId="399"/>
            <ac:spMk id="23" creationId="{59E82338-CA45-482B-B51B-4C981DB597F5}"/>
          </ac:spMkLst>
        </pc:spChg>
        <pc:spChg chg="del">
          <ac:chgData name="Siniša ᵀᴴᴱ ᴼᴿᴵᴳᴵᴻᴬᴸ Wolfenstein" userId="215f646470bc261a" providerId="LiveId" clId="{68DACD57-8D9C-4D1D-A902-A10FA79F9439}" dt="2021-02-26T08:03:54.188" v="91" actId="478"/>
          <ac:spMkLst>
            <pc:docMk/>
            <pc:sldMk cId="886951746" sldId="399"/>
            <ac:spMk id="24" creationId="{3FE3835D-1D2B-43BB-8D69-E8E385C811BE}"/>
          </ac:spMkLst>
        </pc:spChg>
        <pc:spChg chg="add mod">
          <ac:chgData name="Siniša ᵀᴴᴱ ᴼᴿᴵᴳᴵᴻᴬᴸ Wolfenstein" userId="215f646470bc261a" providerId="LiveId" clId="{68DACD57-8D9C-4D1D-A902-A10FA79F9439}" dt="2021-02-26T08:04:55.627" v="124" actId="20577"/>
          <ac:spMkLst>
            <pc:docMk/>
            <pc:sldMk cId="886951746" sldId="399"/>
            <ac:spMk id="25" creationId="{EEAA3A6C-6283-4BA1-909A-5ACDE8ED0468}"/>
          </ac:spMkLst>
        </pc:spChg>
        <pc:picChg chg="mod">
          <ac:chgData name="Siniša ᵀᴴᴱ ᴼᴿᴵᴳᴵᴻᴬᴸ Wolfenstein" userId="215f646470bc261a" providerId="LiveId" clId="{68DACD57-8D9C-4D1D-A902-A10FA79F9439}" dt="2021-02-26T08:03:22.252" v="7" actId="1036"/>
          <ac:picMkLst>
            <pc:docMk/>
            <pc:sldMk cId="886951746" sldId="399"/>
            <ac:picMk id="2" creationId="{47B46515-7EBB-4A63-ADB4-F4E8362CBFB3}"/>
          </ac:picMkLst>
        </pc:picChg>
      </pc:sldChg>
      <pc:sldChg chg="addSp modSp add modAnim">
        <pc:chgData name="Siniša ᵀᴴᴱ ᴼᴿᴵᴳᴵᴻᴬᴸ Wolfenstein" userId="215f646470bc261a" providerId="LiveId" clId="{68DACD57-8D9C-4D1D-A902-A10FA79F9439}" dt="2021-02-26T08:24:02.855" v="350" actId="1036"/>
        <pc:sldMkLst>
          <pc:docMk/>
          <pc:sldMk cId="2030239432" sldId="442"/>
        </pc:sldMkLst>
        <pc:spChg chg="add mod">
          <ac:chgData name="Siniša ᵀᴴᴱ ᴼᴿᴵᴳᴵᴻᴬᴸ Wolfenstein" userId="215f646470bc261a" providerId="LiveId" clId="{68DACD57-8D9C-4D1D-A902-A10FA79F9439}" dt="2021-02-26T08:22:27.444" v="271" actId="1037"/>
          <ac:spMkLst>
            <pc:docMk/>
            <pc:sldMk cId="2030239432" sldId="442"/>
            <ac:spMk id="6" creationId="{AA704012-7021-4699-B09B-A7598D1C98EF}"/>
          </ac:spMkLst>
        </pc:spChg>
        <pc:spChg chg="add mod">
          <ac:chgData name="Siniša ᵀᴴᴱ ᴼᴿᴵᴳᴵᴻᴬᴸ Wolfenstein" userId="215f646470bc261a" providerId="LiveId" clId="{68DACD57-8D9C-4D1D-A902-A10FA79F9439}" dt="2021-02-26T08:22:39.317" v="278" actId="20577"/>
          <ac:spMkLst>
            <pc:docMk/>
            <pc:sldMk cId="2030239432" sldId="442"/>
            <ac:spMk id="7" creationId="{E8FD1BD9-8CDF-47F3-A628-B98A04CBD6C8}"/>
          </ac:spMkLst>
        </pc:spChg>
        <pc:spChg chg="add mod">
          <ac:chgData name="Siniša ᵀᴴᴱ ᴼᴿᴵᴳᴵᴻᴬᴸ Wolfenstein" userId="215f646470bc261a" providerId="LiveId" clId="{68DACD57-8D9C-4D1D-A902-A10FA79F9439}" dt="2021-02-26T08:22:48.867" v="285" actId="20577"/>
          <ac:spMkLst>
            <pc:docMk/>
            <pc:sldMk cId="2030239432" sldId="442"/>
            <ac:spMk id="8" creationId="{CE9B40BC-577B-4AE3-B273-3D3F59617636}"/>
          </ac:spMkLst>
        </pc:spChg>
        <pc:spChg chg="add mod">
          <ac:chgData name="Siniša ᵀᴴᴱ ᴼᴿᴵᴳᴵᴻᴬᴸ Wolfenstein" userId="215f646470bc261a" providerId="LiveId" clId="{68DACD57-8D9C-4D1D-A902-A10FA79F9439}" dt="2021-02-26T08:22:56.192" v="290" actId="20577"/>
          <ac:spMkLst>
            <pc:docMk/>
            <pc:sldMk cId="2030239432" sldId="442"/>
            <ac:spMk id="9" creationId="{8D22A1C8-83CA-4676-A930-0988D5338EB5}"/>
          </ac:spMkLst>
        </pc:spChg>
        <pc:spChg chg="add mod">
          <ac:chgData name="Siniša ᵀᴴᴱ ᴼᴿᴵᴳᴵᴻᴬᴸ Wolfenstein" userId="215f646470bc261a" providerId="LiveId" clId="{68DACD57-8D9C-4D1D-A902-A10FA79F9439}" dt="2021-02-26T08:23:12.238" v="304" actId="1036"/>
          <ac:spMkLst>
            <pc:docMk/>
            <pc:sldMk cId="2030239432" sldId="442"/>
            <ac:spMk id="10" creationId="{76F126F5-A250-4BCD-905E-E8A472E329A5}"/>
          </ac:spMkLst>
        </pc:spChg>
        <pc:spChg chg="add mod">
          <ac:chgData name="Siniša ᵀᴴᴱ ᴼᴿᴵᴳᴵᴻᴬᴸ Wolfenstein" userId="215f646470bc261a" providerId="LiveId" clId="{68DACD57-8D9C-4D1D-A902-A10FA79F9439}" dt="2021-02-26T08:23:35.643" v="317" actId="1076"/>
          <ac:spMkLst>
            <pc:docMk/>
            <pc:sldMk cId="2030239432" sldId="442"/>
            <ac:spMk id="11" creationId="{CE3AF150-806F-46EE-9D8F-2BE4E4A5607A}"/>
          </ac:spMkLst>
        </pc:spChg>
        <pc:spChg chg="add mod">
          <ac:chgData name="Siniša ᵀᴴᴱ ᴼᴿᴵᴳᴵᴻᴬᴸ Wolfenstein" userId="215f646470bc261a" providerId="LiveId" clId="{68DACD57-8D9C-4D1D-A902-A10FA79F9439}" dt="2021-02-26T08:24:02.855" v="350" actId="1036"/>
          <ac:spMkLst>
            <pc:docMk/>
            <pc:sldMk cId="2030239432" sldId="442"/>
            <ac:spMk id="12" creationId="{F16B0213-D073-474D-B644-3F02DD35D363}"/>
          </ac:spMkLst>
        </pc:spChg>
        <pc:spChg chg="mod">
          <ac:chgData name="Siniša ᵀᴴᴱ ᴼᴿᴵᴳᴵᴻᴬᴸ Wolfenstein" userId="215f646470bc261a" providerId="LiveId" clId="{68DACD57-8D9C-4D1D-A902-A10FA79F9439}" dt="2021-02-26T08:17:14.091" v="227" actId="20577"/>
          <ac:spMkLst>
            <pc:docMk/>
            <pc:sldMk cId="2030239432" sldId="442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68DACD57-8D9C-4D1D-A902-A10FA79F9439}" dt="2021-02-26T08:18:48.031" v="255" actId="1076"/>
          <ac:spMkLst>
            <pc:docMk/>
            <pc:sldMk cId="2030239432" sldId="442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68DACD57-8D9C-4D1D-A902-A10FA79F9439}" dt="2021-02-26T08:19:07.100" v="261" actId="14100"/>
          <ac:picMkLst>
            <pc:docMk/>
            <pc:sldMk cId="2030239432" sldId="442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68DACD57-8D9C-4D1D-A902-A10FA79F9439}" dt="2021-02-26T08:17:32.599" v="229" actId="14826"/>
          <ac:picMkLst>
            <pc:docMk/>
            <pc:sldMk cId="2030239432" sldId="442"/>
            <ac:picMk id="3" creationId="{2478E362-1B9A-4EA3-AB49-D906EB9517CD}"/>
          </ac:picMkLst>
        </pc:picChg>
      </pc:sldChg>
      <pc:sldChg chg="addSp delSp modSp add delAnim modAnim">
        <pc:chgData name="Siniša ᵀᴴᴱ ᴼᴿᴵᴳᴵᴻᴬᴸ Wolfenstein" userId="215f646470bc261a" providerId="LiveId" clId="{68DACD57-8D9C-4D1D-A902-A10FA79F9439}" dt="2021-02-26T08:34:36.226" v="775" actId="20577"/>
        <pc:sldMkLst>
          <pc:docMk/>
          <pc:sldMk cId="3349165039" sldId="445"/>
        </pc:sldMkLst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6" creationId="{AA704012-7021-4699-B09B-A7598D1C98EF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7" creationId="{E8FD1BD9-8CDF-47F3-A628-B98A04CBD6C8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8" creationId="{CE9B40BC-577B-4AE3-B273-3D3F59617636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9" creationId="{8D22A1C8-83CA-4676-A930-0988D5338EB5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10" creationId="{76F126F5-A250-4BCD-905E-E8A472E329A5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11" creationId="{CE3AF150-806F-46EE-9D8F-2BE4E4A5607A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12" creationId="{F16B0213-D073-474D-B644-3F02DD35D363}"/>
          </ac:spMkLst>
        </pc:spChg>
        <pc:spChg chg="add mod">
          <ac:chgData name="Siniša ᵀᴴᴱ ᴼᴿᴵᴳᴵᴻᴬᴸ Wolfenstein" userId="215f646470bc261a" providerId="LiveId" clId="{68DACD57-8D9C-4D1D-A902-A10FA79F9439}" dt="2021-02-26T08:34:36.226" v="775" actId="20577"/>
          <ac:spMkLst>
            <pc:docMk/>
            <pc:sldMk cId="3349165039" sldId="445"/>
            <ac:spMk id="13" creationId="{58D680C2-D7A5-41F8-9CF3-85447D9D570C}"/>
          </ac:spMkLst>
        </pc:spChg>
        <pc:spChg chg="mod">
          <ac:chgData name="Siniša ᵀᴴᴱ ᴼᴿᴵᴳᴵᴻᴬᴸ Wolfenstein" userId="215f646470bc261a" providerId="LiveId" clId="{68DACD57-8D9C-4D1D-A902-A10FA79F9439}" dt="2021-02-26T08:30:38.230" v="379" actId="20577"/>
          <ac:spMkLst>
            <pc:docMk/>
            <pc:sldMk cId="3349165039" sldId="445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68DACD57-8D9C-4D1D-A902-A10FA79F9439}" dt="2021-02-26T08:32:15.628" v="462" actId="20577"/>
          <ac:spMkLst>
            <pc:docMk/>
            <pc:sldMk cId="3349165039" sldId="445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68DACD57-8D9C-4D1D-A902-A10FA79F9439}" dt="2021-02-26T08:31:48.289" v="386" actId="1076"/>
          <ac:picMkLst>
            <pc:docMk/>
            <pc:sldMk cId="3349165039" sldId="445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68DACD57-8D9C-4D1D-A902-A10FA79F9439}" dt="2021-02-26T08:31:06.754" v="381" actId="14100"/>
          <ac:picMkLst>
            <pc:docMk/>
            <pc:sldMk cId="3349165039" sldId="445"/>
            <ac:picMk id="3" creationId="{2478E362-1B9A-4EA3-AB49-D906EB9517CD}"/>
          </ac:picMkLst>
        </pc:picChg>
      </pc:sldChg>
    </pc:docChg>
  </pc:docChgLst>
  <pc:docChgLst>
    <pc:chgData name="Siniša ᵀᴴᴱ ᴼᴿᴵᴳᴵᴻᴬᴸ Wolfenstein" userId="215f646470bc261a" providerId="LiveId" clId="{B0F6C237-08D6-4EE2-88AC-6C5C9A63F2DC}"/>
    <pc:docChg chg="undo custSel addSld delSld modSld sldOrd">
      <pc:chgData name="Siniša ᵀᴴᴱ ᴼᴿᴵᴳᴵᴻᴬᴸ Wolfenstein" userId="215f646470bc261a" providerId="LiveId" clId="{B0F6C237-08D6-4EE2-88AC-6C5C9A63F2DC}" dt="2021-04-10T06:08:44.121" v="3143" actId="20577"/>
      <pc:docMkLst>
        <pc:docMk/>
      </pc:docMkLst>
      <pc:sldChg chg="modSp">
        <pc:chgData name="Siniša ᵀᴴᴱ ᴼᴿᴵᴳᴵᴻᴬᴸ Wolfenstein" userId="215f646470bc261a" providerId="LiveId" clId="{B0F6C237-08D6-4EE2-88AC-6C5C9A63F2DC}" dt="2021-04-09T07:09:47.387" v="130" actId="20577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B0F6C237-08D6-4EE2-88AC-6C5C9A63F2DC}" dt="2021-04-09T07:09:47.387" v="130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0F6C237-08D6-4EE2-88AC-6C5C9A63F2DC}" dt="2021-04-09T07:08:06.893" v="123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ᵀᴴᴱ ᴼᴿᴵᴳᴵᴻᴬᴸ Wolfenstein" userId="215f646470bc261a" providerId="LiveId" clId="{B0F6C237-08D6-4EE2-88AC-6C5C9A63F2DC}" dt="2021-04-09T07:07:46.501" v="11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">
        <pc:chgData name="Siniša ᵀᴴᴱ ᴼᴿᴵᴳᴵᴻᴬᴸ Wolfenstein" userId="215f646470bc261a" providerId="LiveId" clId="{B0F6C237-08D6-4EE2-88AC-6C5C9A63F2DC}" dt="2021-04-09T07:04:57.620" v="60" actId="20577"/>
        <pc:sldMkLst>
          <pc:docMk/>
          <pc:sldMk cId="3127865205" sldId="308"/>
        </pc:sldMkLst>
        <pc:spChg chg="mod">
          <ac:chgData name="Siniša ᵀᴴᴱ ᴼᴿᴵᴳᴵᴻᴬᴸ Wolfenstein" userId="215f646470bc261a" providerId="LiveId" clId="{B0F6C237-08D6-4EE2-88AC-6C5C9A63F2DC}" dt="2021-04-09T07:04:50.038" v="46" actId="20577"/>
          <ac:spMkLst>
            <pc:docMk/>
            <pc:sldMk cId="3127865205" sldId="308"/>
            <ac:spMk id="7" creationId="{7AABC19F-20AC-44C3-817D-0AB550E470EC}"/>
          </ac:spMkLst>
        </pc:spChg>
        <pc:spChg chg="mod">
          <ac:chgData name="Siniša ᵀᴴᴱ ᴼᴿᴵᴳᴵᴻᴬᴸ Wolfenstein" userId="215f646470bc261a" providerId="LiveId" clId="{B0F6C237-08D6-4EE2-88AC-6C5C9A63F2DC}" dt="2021-04-09T07:04:57.620" v="60" actId="20577"/>
          <ac:spMkLst>
            <pc:docMk/>
            <pc:sldMk cId="3127865205" sldId="308"/>
            <ac:spMk id="27" creationId="{10333F66-C8B6-4273-844E-B19AC9BCB6A4}"/>
          </ac:spMkLst>
        </pc:spChg>
      </pc:sldChg>
      <pc:sldChg chg="delSp modSp ord delAnim modAnim">
        <pc:chgData name="Siniša ᵀᴴᴱ ᴼᴿᴵᴳᴵᴻᴬᴸ Wolfenstein" userId="215f646470bc261a" providerId="LiveId" clId="{B0F6C237-08D6-4EE2-88AC-6C5C9A63F2DC}" dt="2021-04-09T07:14:14.791" v="169"/>
        <pc:sldMkLst>
          <pc:docMk/>
          <pc:sldMk cId="1885293033" sldId="311"/>
        </pc:sldMkLst>
        <pc:spChg chg="mod">
          <ac:chgData name="Siniša ᵀᴴᴱ ᴼᴿᴵᴳᴵᴻᴬᴸ Wolfenstein" userId="215f646470bc261a" providerId="LiveId" clId="{B0F6C237-08D6-4EE2-88AC-6C5C9A63F2DC}" dt="2021-04-09T07:10:39.049" v="140" actId="20577"/>
          <ac:spMkLst>
            <pc:docMk/>
            <pc:sldMk cId="1885293033" sldId="311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B0F6C237-08D6-4EE2-88AC-6C5C9A63F2DC}" dt="2021-04-09T07:14:12.953" v="168" actId="14100"/>
          <ac:spMkLst>
            <pc:docMk/>
            <pc:sldMk cId="1885293033" sldId="311"/>
            <ac:spMk id="22" creationId="{151D65D3-4850-4915-8A0C-0D6759583DE2}"/>
          </ac:spMkLst>
        </pc:spChg>
        <pc:picChg chg="del mod">
          <ac:chgData name="Siniša ᵀᴴᴱ ᴼᴿᴵᴳᴵᴻᴬᴸ Wolfenstein" userId="215f646470bc261a" providerId="LiveId" clId="{B0F6C237-08D6-4EE2-88AC-6C5C9A63F2DC}" dt="2021-04-09T07:12:09.248" v="141" actId="478"/>
          <ac:picMkLst>
            <pc:docMk/>
            <pc:sldMk cId="1885293033" sldId="31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09T07:10:36.343" v="138" actId="14826"/>
          <ac:picMkLst>
            <pc:docMk/>
            <pc:sldMk cId="1885293033" sldId="311"/>
            <ac:picMk id="3" creationId="{2478E362-1B9A-4EA3-AB49-D906EB9517CD}"/>
          </ac:picMkLst>
        </pc:picChg>
      </pc:sldChg>
      <pc:sldChg chg="modSp">
        <pc:chgData name="Siniša ᵀᴴᴱ ᴼᴿᴵᴳᴵᴻᴬᴸ Wolfenstein" userId="215f646470bc261a" providerId="LiveId" clId="{B0F6C237-08D6-4EE2-88AC-6C5C9A63F2DC}" dt="2021-04-09T07:08:32.600" v="124" actId="14826"/>
        <pc:sldMkLst>
          <pc:docMk/>
          <pc:sldMk cId="2027073459" sldId="321"/>
        </pc:sldMkLst>
        <pc:spChg chg="mod">
          <ac:chgData name="Siniša ᵀᴴᴱ ᴼᴿᴵᴳᴵᴻᴬᴸ Wolfenstein" userId="215f646470bc261a" providerId="LiveId" clId="{B0F6C237-08D6-4EE2-88AC-6C5C9A63F2DC}" dt="2021-04-09T07:07:12.255" v="116" actId="20577"/>
          <ac:spMkLst>
            <pc:docMk/>
            <pc:sldMk cId="2027073459" sldId="321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0F6C237-08D6-4EE2-88AC-6C5C9A63F2DC}" dt="2021-04-09T07:07:41.338" v="117" actId="14826"/>
          <ac:picMkLst>
            <pc:docMk/>
            <pc:sldMk cId="2027073459" sldId="321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B0F6C237-08D6-4EE2-88AC-6C5C9A63F2DC}" dt="2021-04-09T07:08:32.600" v="124" actId="14826"/>
          <ac:picMkLst>
            <pc:docMk/>
            <pc:sldMk cId="2027073459" sldId="321"/>
            <ac:picMk id="7" creationId="{40106C37-8279-4C0B-A4A6-4051FF501A0A}"/>
          </ac:picMkLst>
        </pc:picChg>
      </pc:sldChg>
      <pc:sldChg chg="addSp delSp modSp ord delAnim modAnim">
        <pc:chgData name="Siniša ᵀᴴᴱ ᴼᴿᴵᴳᴵᴻᴬᴸ Wolfenstein" userId="215f646470bc261a" providerId="LiveId" clId="{B0F6C237-08D6-4EE2-88AC-6C5C9A63F2DC}" dt="2021-04-09T08:13:04.070" v="532" actId="1038"/>
        <pc:sldMkLst>
          <pc:docMk/>
          <pc:sldMk cId="961309640" sldId="374"/>
        </pc:sldMkLst>
        <pc:spChg chg="mod">
          <ac:chgData name="Siniša ᵀᴴᴱ ᴼᴿᴵᴳᴵᴻᴬᴸ Wolfenstein" userId="215f646470bc261a" providerId="LiveId" clId="{B0F6C237-08D6-4EE2-88AC-6C5C9A63F2DC}" dt="2021-04-09T08:08:38.765" v="368" actId="20577"/>
          <ac:spMkLst>
            <pc:docMk/>
            <pc:sldMk cId="961309640" sldId="374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B0F6C237-08D6-4EE2-88AC-6C5C9A63F2DC}" dt="2021-04-09T08:09:52.266" v="416" actId="20577"/>
          <ac:spMkLst>
            <pc:docMk/>
            <pc:sldMk cId="961309640" sldId="374"/>
            <ac:spMk id="7" creationId="{8B3B2F24-F59F-48DA-A71A-42C8EC8610A8}"/>
          </ac:spMkLst>
        </pc:spChg>
        <pc:spChg chg="add mod">
          <ac:chgData name="Siniša ᵀᴴᴱ ᴼᴿᴵᴳᴵᴻᴬᴸ Wolfenstein" userId="215f646470bc261a" providerId="LiveId" clId="{B0F6C237-08D6-4EE2-88AC-6C5C9A63F2DC}" dt="2021-04-09T08:11:31.863" v="465" actId="20577"/>
          <ac:spMkLst>
            <pc:docMk/>
            <pc:sldMk cId="961309640" sldId="374"/>
            <ac:spMk id="20" creationId="{684D5463-C501-4AD1-9BBA-A0A0B62AE141}"/>
          </ac:spMkLst>
        </pc:spChg>
        <pc:spChg chg="add mod">
          <ac:chgData name="Siniša ᵀᴴᴱ ᴼᴿᴵᴳᴵᴻᴬᴸ Wolfenstein" userId="215f646470bc261a" providerId="LiveId" clId="{B0F6C237-08D6-4EE2-88AC-6C5C9A63F2DC}" dt="2021-04-09T08:11:51.390" v="480" actId="1038"/>
          <ac:spMkLst>
            <pc:docMk/>
            <pc:sldMk cId="961309640" sldId="374"/>
            <ac:spMk id="21" creationId="{F49AD521-44FD-4EF7-87FB-754658901251}"/>
          </ac:spMkLst>
        </pc:spChg>
        <pc:spChg chg="add mod">
          <ac:chgData name="Siniša ᵀᴴᴱ ᴼᴿᴵᴳᴵᴻᴬᴸ Wolfenstein" userId="215f646470bc261a" providerId="LiveId" clId="{B0F6C237-08D6-4EE2-88AC-6C5C9A63F2DC}" dt="2021-04-09T08:12:04.712" v="493" actId="1038"/>
          <ac:spMkLst>
            <pc:docMk/>
            <pc:sldMk cId="961309640" sldId="374"/>
            <ac:spMk id="22" creationId="{2AB28983-1835-41C0-A81E-569AE731697E}"/>
          </ac:spMkLst>
        </pc:spChg>
        <pc:spChg chg="add mod">
          <ac:chgData name="Siniša ᵀᴴᴱ ᴼᴿᴵᴳᴵᴻᴬᴸ Wolfenstein" userId="215f646470bc261a" providerId="LiveId" clId="{B0F6C237-08D6-4EE2-88AC-6C5C9A63F2DC}" dt="2021-04-09T08:12:21.802" v="506" actId="1037"/>
          <ac:spMkLst>
            <pc:docMk/>
            <pc:sldMk cId="961309640" sldId="374"/>
            <ac:spMk id="23" creationId="{9E048302-8095-4F7A-A2F9-5507897A3A2F}"/>
          </ac:spMkLst>
        </pc:spChg>
        <pc:spChg chg="add mod">
          <ac:chgData name="Siniša ᵀᴴᴱ ᴼᴿᴵᴳᴵᴻᴬᴸ Wolfenstein" userId="215f646470bc261a" providerId="LiveId" clId="{B0F6C237-08D6-4EE2-88AC-6C5C9A63F2DC}" dt="2021-04-09T08:12:42.540" v="517" actId="1036"/>
          <ac:spMkLst>
            <pc:docMk/>
            <pc:sldMk cId="961309640" sldId="374"/>
            <ac:spMk id="24" creationId="{58EE7229-632A-42B5-B315-3EF0003B8EA4}"/>
          </ac:spMkLst>
        </pc:spChg>
        <pc:spChg chg="add mod">
          <ac:chgData name="Siniša ᵀᴴᴱ ᴼᴿᴵᴳᴵᴻᴬᴸ Wolfenstein" userId="215f646470bc261a" providerId="LiveId" clId="{B0F6C237-08D6-4EE2-88AC-6C5C9A63F2DC}" dt="2021-04-09T08:13:04.070" v="532" actId="1038"/>
          <ac:spMkLst>
            <pc:docMk/>
            <pc:sldMk cId="961309640" sldId="374"/>
            <ac:spMk id="25" creationId="{3E67F086-B86A-4EB7-865E-D6E2D8E77671}"/>
          </ac:spMkLst>
        </pc:spChg>
        <pc:picChg chg="mod">
          <ac:chgData name="Siniša ᵀᴴᴱ ᴼᴿᴵᴳᴵᴻᴬᴸ Wolfenstein" userId="215f646470bc261a" providerId="LiveId" clId="{B0F6C237-08D6-4EE2-88AC-6C5C9A63F2DC}" dt="2021-04-09T08:09:55.969" v="417" actId="1076"/>
          <ac:picMkLst>
            <pc:docMk/>
            <pc:sldMk cId="961309640" sldId="374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B0F6C237-08D6-4EE2-88AC-6C5C9A63F2DC}" dt="2021-04-09T08:08:58.064" v="369" actId="14826"/>
          <ac:picMkLst>
            <pc:docMk/>
            <pc:sldMk cId="961309640" sldId="374"/>
            <ac:picMk id="5" creationId="{0880ABB5-B97D-4E14-AC1C-4031E662EC45}"/>
          </ac:picMkLst>
        </pc:picChg>
        <pc:picChg chg="del">
          <ac:chgData name="Siniša ᵀᴴᴱ ᴼᴿᴵᴳᴵᴻᴬᴸ Wolfenstein" userId="215f646470bc261a" providerId="LiveId" clId="{B0F6C237-08D6-4EE2-88AC-6C5C9A63F2DC}" dt="2021-04-09T08:09:34.023" v="371" actId="478"/>
          <ac:picMkLst>
            <pc:docMk/>
            <pc:sldMk cId="961309640" sldId="374"/>
            <ac:picMk id="10" creationId="{9FC0F3F9-30F9-4696-8692-B8178537711A}"/>
          </ac:picMkLst>
        </pc:picChg>
        <pc:picChg chg="del">
          <ac:chgData name="Siniša ᵀᴴᴱ ᴼᴿᴵᴳᴵᴻᴬᴸ Wolfenstein" userId="215f646470bc261a" providerId="LiveId" clId="{B0F6C237-08D6-4EE2-88AC-6C5C9A63F2DC}" dt="2021-04-09T08:09:34.023" v="371" actId="478"/>
          <ac:picMkLst>
            <pc:docMk/>
            <pc:sldMk cId="961309640" sldId="374"/>
            <ac:picMk id="11" creationId="{D9B0D8E9-D682-4226-8EDC-8AC3108732AC}"/>
          </ac:picMkLst>
        </pc:picChg>
        <pc:picChg chg="del">
          <ac:chgData name="Siniša ᵀᴴᴱ ᴼᴿᴵᴳᴵᴻᴬᴸ Wolfenstein" userId="215f646470bc261a" providerId="LiveId" clId="{B0F6C237-08D6-4EE2-88AC-6C5C9A63F2DC}" dt="2021-04-09T08:09:34.023" v="371" actId="478"/>
          <ac:picMkLst>
            <pc:docMk/>
            <pc:sldMk cId="961309640" sldId="374"/>
            <ac:picMk id="12" creationId="{2D4F23A7-9E77-4D27-8F8D-D2BB1B058013}"/>
          </ac:picMkLst>
        </pc:picChg>
        <pc:picChg chg="del">
          <ac:chgData name="Siniša ᵀᴴᴱ ᴼᴿᴵᴳᴵᴻᴬᴸ Wolfenstein" userId="215f646470bc261a" providerId="LiveId" clId="{B0F6C237-08D6-4EE2-88AC-6C5C9A63F2DC}" dt="2021-04-09T08:09:34.023" v="371" actId="478"/>
          <ac:picMkLst>
            <pc:docMk/>
            <pc:sldMk cId="961309640" sldId="374"/>
            <ac:picMk id="13" creationId="{7D433DFB-2ACD-4D17-BE60-D504BDED6790}"/>
          </ac:picMkLst>
        </pc:picChg>
        <pc:picChg chg="del">
          <ac:chgData name="Siniša ᵀᴴᴱ ᴼᴿᴵᴳᴵᴻᴬᴸ Wolfenstein" userId="215f646470bc261a" providerId="LiveId" clId="{B0F6C237-08D6-4EE2-88AC-6C5C9A63F2DC}" dt="2021-04-09T08:09:34.023" v="371" actId="478"/>
          <ac:picMkLst>
            <pc:docMk/>
            <pc:sldMk cId="961309640" sldId="374"/>
            <ac:picMk id="14" creationId="{3445CF04-4D3A-4DB6-AA90-329F2F4D2F47}"/>
          </ac:picMkLst>
        </pc:picChg>
        <pc:picChg chg="del">
          <ac:chgData name="Siniša ᵀᴴᴱ ᴼᴿᴵᴳᴵᴻᴬᴸ Wolfenstein" userId="215f646470bc261a" providerId="LiveId" clId="{B0F6C237-08D6-4EE2-88AC-6C5C9A63F2DC}" dt="2021-04-09T08:09:34.023" v="371" actId="478"/>
          <ac:picMkLst>
            <pc:docMk/>
            <pc:sldMk cId="961309640" sldId="374"/>
            <ac:picMk id="15" creationId="{301AEC9B-9EF1-4D1D-BD2A-7D650F04E4DA}"/>
          </ac:picMkLst>
        </pc:picChg>
        <pc:picChg chg="del">
          <ac:chgData name="Siniša ᵀᴴᴱ ᴼᴿᴵᴳᴵᴻᴬᴸ Wolfenstein" userId="215f646470bc261a" providerId="LiveId" clId="{B0F6C237-08D6-4EE2-88AC-6C5C9A63F2DC}" dt="2021-04-09T08:09:35.357" v="372" actId="478"/>
          <ac:picMkLst>
            <pc:docMk/>
            <pc:sldMk cId="961309640" sldId="374"/>
            <ac:picMk id="16" creationId="{B158BF53-5105-4BAD-B923-F1637BFB1050}"/>
          </ac:picMkLst>
        </pc:picChg>
        <pc:picChg chg="del">
          <ac:chgData name="Siniša ᵀᴴᴱ ᴼᴿᴵᴳᴵᴻᴬᴸ Wolfenstein" userId="215f646470bc261a" providerId="LiveId" clId="{B0F6C237-08D6-4EE2-88AC-6C5C9A63F2DC}" dt="2021-04-09T08:09:34.023" v="371" actId="478"/>
          <ac:picMkLst>
            <pc:docMk/>
            <pc:sldMk cId="961309640" sldId="374"/>
            <ac:picMk id="17" creationId="{C329BEB8-E3B7-47C9-9E63-6F4EA65BE5DE}"/>
          </ac:picMkLst>
        </pc:picChg>
        <pc:picChg chg="del">
          <ac:chgData name="Siniša ᵀᴴᴱ ᴼᴿᴵᴳᴵᴻᴬᴸ Wolfenstein" userId="215f646470bc261a" providerId="LiveId" clId="{B0F6C237-08D6-4EE2-88AC-6C5C9A63F2DC}" dt="2021-04-09T08:09:34.023" v="371" actId="478"/>
          <ac:picMkLst>
            <pc:docMk/>
            <pc:sldMk cId="961309640" sldId="374"/>
            <ac:picMk id="18" creationId="{FE9DDCD4-6304-4722-962A-B442A0DC70C4}"/>
          </ac:picMkLst>
        </pc:picChg>
        <pc:picChg chg="del">
          <ac:chgData name="Siniša ᵀᴴᴱ ᴼᴿᴵᴳᴵᴻᴬᴸ Wolfenstein" userId="215f646470bc261a" providerId="LiveId" clId="{B0F6C237-08D6-4EE2-88AC-6C5C9A63F2DC}" dt="2021-04-09T08:09:34.023" v="371" actId="478"/>
          <ac:picMkLst>
            <pc:docMk/>
            <pc:sldMk cId="961309640" sldId="374"/>
            <ac:picMk id="19" creationId="{D15E7605-594D-480F-9310-1B998BB46168}"/>
          </ac:picMkLst>
        </pc:picChg>
      </pc:sldChg>
      <pc:sldChg chg="addSp delSp modSp ord delAnim modAnim">
        <pc:chgData name="Siniša ᵀᴴᴱ ᴼᴿᴵᴳᴵᴻᴬᴸ Wolfenstein" userId="215f646470bc261a" providerId="LiveId" clId="{B0F6C237-08D6-4EE2-88AC-6C5C9A63F2DC}" dt="2021-04-09T10:12:50.837" v="2375" actId="20577"/>
        <pc:sldMkLst>
          <pc:docMk/>
          <pc:sldMk cId="886951746" sldId="399"/>
        </pc:sldMkLst>
        <pc:spChg chg="mod">
          <ac:chgData name="Siniša ᵀᴴᴱ ᴼᴿᴵᴳᴵᴻᴬᴸ Wolfenstein" userId="215f646470bc261a" providerId="LiveId" clId="{B0F6C237-08D6-4EE2-88AC-6C5C9A63F2DC}" dt="2021-04-09T10:12:11.033" v="2315" actId="14100"/>
          <ac:spMkLst>
            <pc:docMk/>
            <pc:sldMk cId="886951746" sldId="399"/>
            <ac:spMk id="7" creationId="{8B3B2F24-F59F-48DA-A71A-42C8EC8610A8}"/>
          </ac:spMkLst>
        </pc:spChg>
        <pc:spChg chg="add mod">
          <ac:chgData name="Siniša ᵀᴴᴱ ᴼᴿᴵᴳᴵᴻᴬᴸ Wolfenstein" userId="215f646470bc261a" providerId="LiveId" clId="{B0F6C237-08D6-4EE2-88AC-6C5C9A63F2DC}" dt="2021-04-09T10:12:50.837" v="2375" actId="20577"/>
          <ac:spMkLst>
            <pc:docMk/>
            <pc:sldMk cId="886951746" sldId="399"/>
            <ac:spMk id="10" creationId="{EF314D0C-4A97-4953-877D-B1B6082EAD80}"/>
          </ac:spMkLst>
        </pc:spChg>
        <pc:spChg chg="del">
          <ac:chgData name="Siniša ᵀᴴᴱ ᴼᴿᴵᴳᴵᴻᴬᴸ Wolfenstein" userId="215f646470bc261a" providerId="LiveId" clId="{B0F6C237-08D6-4EE2-88AC-6C5C9A63F2DC}" dt="2021-04-09T10:09:39.385" v="2305" actId="478"/>
          <ac:spMkLst>
            <pc:docMk/>
            <pc:sldMk cId="886951746" sldId="399"/>
            <ac:spMk id="15" creationId="{BBBFF45A-46DC-44BE-9E35-EAE186B39493}"/>
          </ac:spMkLst>
        </pc:spChg>
        <pc:spChg chg="del">
          <ac:chgData name="Siniša ᵀᴴᴱ ᴼᴿᴵᴳᴵᴻᴬᴸ Wolfenstein" userId="215f646470bc261a" providerId="LiveId" clId="{B0F6C237-08D6-4EE2-88AC-6C5C9A63F2DC}" dt="2021-04-09T10:09:39.385" v="2305" actId="478"/>
          <ac:spMkLst>
            <pc:docMk/>
            <pc:sldMk cId="886951746" sldId="399"/>
            <ac:spMk id="17" creationId="{B4876308-8381-4F9E-8CD8-4BE948BD8080}"/>
          </ac:spMkLst>
        </pc:spChg>
        <pc:spChg chg="del">
          <ac:chgData name="Siniša ᵀᴴᴱ ᴼᴿᴵᴳᴵᴻᴬᴸ Wolfenstein" userId="215f646470bc261a" providerId="LiveId" clId="{B0F6C237-08D6-4EE2-88AC-6C5C9A63F2DC}" dt="2021-04-09T10:09:39.385" v="2305" actId="478"/>
          <ac:spMkLst>
            <pc:docMk/>
            <pc:sldMk cId="886951746" sldId="399"/>
            <ac:spMk id="18" creationId="{11D56158-0FCC-4907-A8F1-137B30316CF1}"/>
          </ac:spMkLst>
        </pc:spChg>
        <pc:spChg chg="del">
          <ac:chgData name="Siniša ᵀᴴᴱ ᴼᴿᴵᴳᴵᴻᴬᴸ Wolfenstein" userId="215f646470bc261a" providerId="LiveId" clId="{B0F6C237-08D6-4EE2-88AC-6C5C9A63F2DC}" dt="2021-04-09T10:09:39.385" v="2305" actId="478"/>
          <ac:spMkLst>
            <pc:docMk/>
            <pc:sldMk cId="886951746" sldId="399"/>
            <ac:spMk id="21" creationId="{E1655411-10A8-4305-BC89-FEB29368D881}"/>
          </ac:spMkLst>
        </pc:spChg>
        <pc:spChg chg="del">
          <ac:chgData name="Siniša ᵀᴴᴱ ᴼᴿᴵᴳᴵᴻᴬᴸ Wolfenstein" userId="215f646470bc261a" providerId="LiveId" clId="{B0F6C237-08D6-4EE2-88AC-6C5C9A63F2DC}" dt="2021-04-09T10:09:39.385" v="2305" actId="478"/>
          <ac:spMkLst>
            <pc:docMk/>
            <pc:sldMk cId="886951746" sldId="399"/>
            <ac:spMk id="25" creationId="{EEAA3A6C-6283-4BA1-909A-5ACDE8ED0468}"/>
          </ac:spMkLst>
        </pc:spChg>
        <pc:picChg chg="mod">
          <ac:chgData name="Siniša ᵀᴴᴱ ᴼᴿᴵᴳᴵᴻᴬᴸ Wolfenstein" userId="215f646470bc261a" providerId="LiveId" clId="{B0F6C237-08D6-4EE2-88AC-6C5C9A63F2DC}" dt="2021-04-09T10:11:31.815" v="2310" actId="1076"/>
          <ac:picMkLst>
            <pc:docMk/>
            <pc:sldMk cId="886951746" sldId="399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B0F6C237-08D6-4EE2-88AC-6C5C9A63F2DC}" dt="2021-04-09T10:09:51.235" v="2308" actId="14826"/>
          <ac:picMkLst>
            <pc:docMk/>
            <pc:sldMk cId="886951746" sldId="399"/>
            <ac:picMk id="5" creationId="{0880ABB5-B97D-4E14-AC1C-4031E662EC45}"/>
          </ac:picMkLst>
        </pc:picChg>
      </pc:sldChg>
      <pc:sldChg chg="addSp modSp ord modAnim">
        <pc:chgData name="Siniša ᵀᴴᴱ ᴼᴿᴵᴳᴵᴻᴬᴸ Wolfenstein" userId="215f646470bc261a" providerId="LiveId" clId="{B0F6C237-08D6-4EE2-88AC-6C5C9A63F2DC}" dt="2021-04-09T07:22:17.743" v="332"/>
        <pc:sldMkLst>
          <pc:docMk/>
          <pc:sldMk cId="694851972" sldId="423"/>
        </pc:sldMkLst>
        <pc:spChg chg="add mod">
          <ac:chgData name="Siniša ᵀᴴᴱ ᴼᴿᴵᴳᴵᴻᴬᴸ Wolfenstein" userId="215f646470bc261a" providerId="LiveId" clId="{B0F6C237-08D6-4EE2-88AC-6C5C9A63F2DC}" dt="2021-04-09T07:19:45.198" v="274" actId="14100"/>
          <ac:spMkLst>
            <pc:docMk/>
            <pc:sldMk cId="694851972" sldId="423"/>
            <ac:spMk id="5" creationId="{08B7F3AE-C85B-4BE2-9F24-D05A30BDD6B2}"/>
          </ac:spMkLst>
        </pc:spChg>
        <pc:spChg chg="mod">
          <ac:chgData name="Siniša ᵀᴴᴱ ᴼᴿᴵᴳᴵᴻᴬᴸ Wolfenstein" userId="215f646470bc261a" providerId="LiveId" clId="{B0F6C237-08D6-4EE2-88AC-6C5C9A63F2DC}" dt="2021-04-09T07:16:28.386" v="195" actId="14100"/>
          <ac:spMkLst>
            <pc:docMk/>
            <pc:sldMk cId="694851972" sldId="423"/>
            <ac:spMk id="6" creationId="{9A2C1A6C-5E09-4D2E-8307-C8811981C686}"/>
          </ac:spMkLst>
        </pc:spChg>
        <pc:spChg chg="add mod">
          <ac:chgData name="Siniša ᵀᴴᴱ ᴼᴿᴵᴳᴵᴻᴬᴸ Wolfenstein" userId="215f646470bc261a" providerId="LiveId" clId="{B0F6C237-08D6-4EE2-88AC-6C5C9A63F2DC}" dt="2021-04-09T07:22:10.543" v="331" actId="20577"/>
          <ac:spMkLst>
            <pc:docMk/>
            <pc:sldMk cId="694851972" sldId="423"/>
            <ac:spMk id="7" creationId="{41762181-60F2-43CA-ACCC-869DCFAD307F}"/>
          </ac:spMkLst>
        </pc:spChg>
        <pc:picChg chg="mod">
          <ac:chgData name="Siniša ᵀᴴᴱ ᴼᴿᴵᴳᴵᴻᴬᴸ Wolfenstein" userId="215f646470bc261a" providerId="LiveId" clId="{B0F6C237-08D6-4EE2-88AC-6C5C9A63F2DC}" dt="2021-04-09T07:16:30.887" v="196" actId="1076"/>
          <ac:picMkLst>
            <pc:docMk/>
            <pc:sldMk cId="694851972" sldId="423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09T07:14:29.487" v="172" actId="14826"/>
          <ac:picMkLst>
            <pc:docMk/>
            <pc:sldMk cId="694851972" sldId="423"/>
            <ac:picMk id="3" creationId="{2478E362-1B9A-4EA3-AB49-D906EB9517CD}"/>
          </ac:picMkLst>
        </pc:picChg>
      </pc:sldChg>
      <pc:sldChg chg="del">
        <pc:chgData name="Siniša ᵀᴴᴱ ᴼᴿᴵᴳᴵᴻᴬᴸ Wolfenstein" userId="215f646470bc261a" providerId="LiveId" clId="{B0F6C237-08D6-4EE2-88AC-6C5C9A63F2DC}" dt="2021-04-09T10:15:08.219" v="2376" actId="2696"/>
        <pc:sldMkLst>
          <pc:docMk/>
          <pc:sldMk cId="1092033524" sldId="424"/>
        </pc:sldMkLst>
      </pc:sldChg>
      <pc:sldChg chg="addSp delSp modSp ord delAnim modAnim">
        <pc:chgData name="Siniša ᵀᴴᴱ ᴼᴿᴵᴳᴵᴻᴬᴸ Wolfenstein" userId="215f646470bc261a" providerId="LiveId" clId="{B0F6C237-08D6-4EE2-88AC-6C5C9A63F2DC}" dt="2021-04-09T08:15:52.883" v="571" actId="1076"/>
        <pc:sldMkLst>
          <pc:docMk/>
          <pc:sldMk cId="237722993" sldId="427"/>
        </pc:sldMkLst>
        <pc:spChg chg="del">
          <ac:chgData name="Siniša ᵀᴴᴱ ᴼᴿᴵᴳᴵᴻᴬᴸ Wolfenstein" userId="215f646470bc261a" providerId="LiveId" clId="{B0F6C237-08D6-4EE2-88AC-6C5C9A63F2DC}" dt="2021-04-09T08:10:17.393" v="421" actId="478"/>
          <ac:spMkLst>
            <pc:docMk/>
            <pc:sldMk cId="237722993" sldId="427"/>
            <ac:spMk id="6" creationId="{B4B964B3-57EA-4BD8-BBB4-26D5C04D62D7}"/>
          </ac:spMkLst>
        </pc:spChg>
        <pc:spChg chg="mod">
          <ac:chgData name="Siniša ᵀᴴᴱ ᴼᴿᴵᴳᴵᴻᴬᴸ Wolfenstein" userId="215f646470bc261a" providerId="LiveId" clId="{B0F6C237-08D6-4EE2-88AC-6C5C9A63F2DC}" dt="2021-04-09T08:10:39.399" v="449" actId="1076"/>
          <ac:spMkLst>
            <pc:docMk/>
            <pc:sldMk cId="237722993" sldId="427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B0F6C237-08D6-4EE2-88AC-6C5C9A63F2DC}" dt="2021-04-09T08:10:35.548" v="448" actId="14100"/>
          <ac:picMkLst>
            <pc:docMk/>
            <pc:sldMk cId="237722993" sldId="427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09T08:11:07.923" v="452" actId="14826"/>
          <ac:picMkLst>
            <pc:docMk/>
            <pc:sldMk cId="237722993" sldId="427"/>
            <ac:picMk id="3" creationId="{2478E362-1B9A-4EA3-AB49-D906EB9517CD}"/>
          </ac:picMkLst>
        </pc:picChg>
        <pc:picChg chg="add mod">
          <ac:chgData name="Siniša ᵀᴴᴱ ᴼᴿᴵᴳᴵᴻᴬᴸ Wolfenstein" userId="215f646470bc261a" providerId="LiveId" clId="{B0F6C237-08D6-4EE2-88AC-6C5C9A63F2DC}" dt="2021-04-09T08:15:46.975" v="568" actId="1076"/>
          <ac:picMkLst>
            <pc:docMk/>
            <pc:sldMk cId="237722993" sldId="427"/>
            <ac:picMk id="8" creationId="{FE3C914E-8107-4D5E-80EE-0086BEEFF348}"/>
          </ac:picMkLst>
        </pc:picChg>
        <pc:picChg chg="add mod">
          <ac:chgData name="Siniša ᵀᴴᴱ ᴼᴿᴵᴳᴵᴻᴬᴸ Wolfenstein" userId="215f646470bc261a" providerId="LiveId" clId="{B0F6C237-08D6-4EE2-88AC-6C5C9A63F2DC}" dt="2021-04-09T08:15:43.654" v="566" actId="1076"/>
          <ac:picMkLst>
            <pc:docMk/>
            <pc:sldMk cId="237722993" sldId="427"/>
            <ac:picMk id="9" creationId="{1FE9EC19-4E15-4C51-9DCC-33B76F4B4DCC}"/>
          </ac:picMkLst>
        </pc:picChg>
        <pc:picChg chg="add mod">
          <ac:chgData name="Siniša ᵀᴴᴱ ᴼᴿᴵᴳᴵᴻᴬᴸ Wolfenstein" userId="215f646470bc261a" providerId="LiveId" clId="{B0F6C237-08D6-4EE2-88AC-6C5C9A63F2DC}" dt="2021-04-09T08:15:37.026" v="562" actId="1076"/>
          <ac:picMkLst>
            <pc:docMk/>
            <pc:sldMk cId="237722993" sldId="427"/>
            <ac:picMk id="10" creationId="{C88F6B54-852C-48AB-BB33-5FBDA98AF732}"/>
          </ac:picMkLst>
        </pc:picChg>
        <pc:picChg chg="add mod">
          <ac:chgData name="Siniša ᵀᴴᴱ ᴼᴿᴵᴳᴵᴻᴬᴸ Wolfenstein" userId="215f646470bc261a" providerId="LiveId" clId="{B0F6C237-08D6-4EE2-88AC-6C5C9A63F2DC}" dt="2021-04-09T08:15:33.064" v="560" actId="1076"/>
          <ac:picMkLst>
            <pc:docMk/>
            <pc:sldMk cId="237722993" sldId="427"/>
            <ac:picMk id="11" creationId="{A7BF5C20-23B6-4EC2-A91D-147A3ED8F9ED}"/>
          </ac:picMkLst>
        </pc:picChg>
        <pc:picChg chg="add mod">
          <ac:chgData name="Siniša ᵀᴴᴱ ᴼᴿᴵᴳᴵᴻᴬᴸ Wolfenstein" userId="215f646470bc261a" providerId="LiveId" clId="{B0F6C237-08D6-4EE2-88AC-6C5C9A63F2DC}" dt="2021-04-09T08:15:29.172" v="558" actId="1076"/>
          <ac:picMkLst>
            <pc:docMk/>
            <pc:sldMk cId="237722993" sldId="427"/>
            <ac:picMk id="12" creationId="{3B452060-6F99-491C-A241-3E63064A28DB}"/>
          </ac:picMkLst>
        </pc:picChg>
        <pc:picChg chg="add mod">
          <ac:chgData name="Siniša ᵀᴴᴱ ᴼᴿᴵᴳᴵᴻᴬᴸ Wolfenstein" userId="215f646470bc261a" providerId="LiveId" clId="{B0F6C237-08D6-4EE2-88AC-6C5C9A63F2DC}" dt="2021-04-09T08:15:52.883" v="571" actId="1076"/>
          <ac:picMkLst>
            <pc:docMk/>
            <pc:sldMk cId="237722993" sldId="427"/>
            <ac:picMk id="1026" creationId="{E370269C-1ABA-4449-94DB-4472E358C497}"/>
          </ac:picMkLst>
        </pc:picChg>
      </pc:sldChg>
      <pc:sldChg chg="addSp delSp modSp ord addAnim delAnim modAnim">
        <pc:chgData name="Siniša ᵀᴴᴱ ᴼᴿᴵᴳᴵᴻᴬᴸ Wolfenstein" userId="215f646470bc261a" providerId="LiveId" clId="{B0F6C237-08D6-4EE2-88AC-6C5C9A63F2DC}" dt="2021-04-09T09:56:37.507" v="1898" actId="20577"/>
        <pc:sldMkLst>
          <pc:docMk/>
          <pc:sldMk cId="718181503" sldId="438"/>
        </pc:sldMkLst>
        <pc:spChg chg="del">
          <ac:chgData name="Siniša ᵀᴴᴱ ᴼᴿᴵᴳᴵᴻᴬᴸ Wolfenstein" userId="215f646470bc261a" providerId="LiveId" clId="{B0F6C237-08D6-4EE2-88AC-6C5C9A63F2DC}" dt="2021-04-09T09:52:19.283" v="1723" actId="478"/>
          <ac:spMkLst>
            <pc:docMk/>
            <pc:sldMk cId="718181503" sldId="438"/>
            <ac:spMk id="7" creationId="{7E3611BD-A110-4E18-9256-194C99811BA2}"/>
          </ac:spMkLst>
        </pc:spChg>
        <pc:spChg chg="del">
          <ac:chgData name="Siniša ᵀᴴᴱ ᴼᴿᴵᴳᴵᴻᴬᴸ Wolfenstein" userId="215f646470bc261a" providerId="LiveId" clId="{B0F6C237-08D6-4EE2-88AC-6C5C9A63F2DC}" dt="2021-04-09T09:52:22.648" v="1724" actId="478"/>
          <ac:spMkLst>
            <pc:docMk/>
            <pc:sldMk cId="718181503" sldId="438"/>
            <ac:spMk id="8" creationId="{A410C2D5-0332-4D85-8548-31CFFFCF3359}"/>
          </ac:spMkLst>
        </pc:spChg>
        <pc:spChg chg="del">
          <ac:chgData name="Siniša ᵀᴴᴱ ᴼᴿᴵᴳᴵᴻᴬᴸ Wolfenstein" userId="215f646470bc261a" providerId="LiveId" clId="{B0F6C237-08D6-4EE2-88AC-6C5C9A63F2DC}" dt="2021-04-09T09:52:25.385" v="1725" actId="478"/>
          <ac:spMkLst>
            <pc:docMk/>
            <pc:sldMk cId="718181503" sldId="438"/>
            <ac:spMk id="9" creationId="{9F5EF629-CA9E-4C91-83CC-D28DF4BA7678}"/>
          </ac:spMkLst>
        </pc:spChg>
        <pc:spChg chg="del">
          <ac:chgData name="Siniša ᵀᴴᴱ ᴼᴿᴵᴳᴵᴻᴬᴸ Wolfenstein" userId="215f646470bc261a" providerId="LiveId" clId="{B0F6C237-08D6-4EE2-88AC-6C5C9A63F2DC}" dt="2021-04-09T09:52:30.416" v="1728" actId="478"/>
          <ac:spMkLst>
            <pc:docMk/>
            <pc:sldMk cId="718181503" sldId="438"/>
            <ac:spMk id="10" creationId="{EC79576F-791E-4A1A-B3FB-DD6734B4DCF1}"/>
          </ac:spMkLst>
        </pc:spChg>
        <pc:spChg chg="del">
          <ac:chgData name="Siniša ᵀᴴᴱ ᴼᴿᴵᴳᴵᴻᴬᴸ Wolfenstein" userId="215f646470bc261a" providerId="LiveId" clId="{B0F6C237-08D6-4EE2-88AC-6C5C9A63F2DC}" dt="2021-04-09T09:52:19.283" v="1723" actId="478"/>
          <ac:spMkLst>
            <pc:docMk/>
            <pc:sldMk cId="718181503" sldId="438"/>
            <ac:spMk id="11" creationId="{10D1D81F-EBA0-4419-A776-F498B2F86691}"/>
          </ac:spMkLst>
        </pc:spChg>
        <pc:spChg chg="mod">
          <ac:chgData name="Siniša ᵀᴴᴱ ᴼᴿᴵᴳᴵᴻᴬᴸ Wolfenstein" userId="215f646470bc261a" providerId="LiveId" clId="{B0F6C237-08D6-4EE2-88AC-6C5C9A63F2DC}" dt="2021-04-09T09:56:37.507" v="1898" actId="20577"/>
          <ac:spMkLst>
            <pc:docMk/>
            <pc:sldMk cId="718181503" sldId="438"/>
            <ac:spMk id="22" creationId="{151D65D3-4850-4915-8A0C-0D6759583DE2}"/>
          </ac:spMkLst>
        </pc:spChg>
        <pc:picChg chg="add del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09T09:52:32.821" v="1729" actId="1076"/>
          <ac:picMkLst>
            <pc:docMk/>
            <pc:sldMk cId="718181503" sldId="438"/>
            <ac:picMk id="3" creationId="{2478E362-1B9A-4EA3-AB49-D906EB9517CD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12" creationId="{CEF80C3B-EADE-457D-89BE-34493EE0EE18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13" creationId="{1E455762-A11D-43DA-B578-CF48B7C59B0A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14" creationId="{AAA6FC1F-CD25-4C42-853B-6DF63A1EA272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15" creationId="{6466979C-B611-4E36-8521-78D4317E3BB0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16" creationId="{60CF706D-019C-4AD3-A17F-36CCE51F8916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17" creationId="{3578FB56-2A75-4149-80C4-359E1BBC93EA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18" creationId="{EE6E6441-88F7-40B7-8436-4904DD8E9E62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19" creationId="{E2B2A15F-68F7-40DC-B2B9-429B45AEEAB4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20" creationId="{9969E965-1601-4F15-B3EB-8FBD0AF813BA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21" creationId="{4ACBACBD-72DD-42C9-8862-BA103DBDCF0D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23" creationId="{2D99F863-D717-48DE-A160-0E6D9AB74580}"/>
          </ac:picMkLst>
        </pc:picChg>
        <pc:picChg chg="add mod">
          <ac:chgData name="Siniša ᵀᴴᴱ ᴼᴿᴵᴳᴵᴻᴬᴸ Wolfenstein" userId="215f646470bc261a" providerId="LiveId" clId="{B0F6C237-08D6-4EE2-88AC-6C5C9A63F2DC}" dt="2021-04-09T09:56:33.236" v="1896" actId="1036"/>
          <ac:picMkLst>
            <pc:docMk/>
            <pc:sldMk cId="718181503" sldId="438"/>
            <ac:picMk id="24" creationId="{DC0A276B-A12B-40F8-9E67-C7434F399ED7}"/>
          </ac:picMkLst>
        </pc:picChg>
      </pc:sldChg>
      <pc:sldChg chg="del">
        <pc:chgData name="Siniša ᵀᴴᴱ ᴼᴿᴵᴳᴵᴻᴬᴸ Wolfenstein" userId="215f646470bc261a" providerId="LiveId" clId="{B0F6C237-08D6-4EE2-88AC-6C5C9A63F2DC}" dt="2021-04-09T10:15:14.110" v="2379" actId="2696"/>
        <pc:sldMkLst>
          <pc:docMk/>
          <pc:sldMk cId="3965951424" sldId="439"/>
        </pc:sldMkLst>
      </pc:sldChg>
      <pc:sldChg chg="del modAnim">
        <pc:chgData name="Siniša ᵀᴴᴱ ᴼᴿᴵᴳᴵᴻᴬᴸ Wolfenstein" userId="215f646470bc261a" providerId="LiveId" clId="{B0F6C237-08D6-4EE2-88AC-6C5C9A63F2DC}" dt="2021-04-09T10:15:09.923" v="2377" actId="2696"/>
        <pc:sldMkLst>
          <pc:docMk/>
          <pc:sldMk cId="1924273295" sldId="440"/>
        </pc:sldMkLst>
      </pc:sldChg>
      <pc:sldChg chg="del">
        <pc:chgData name="Siniša ᵀᴴᴱ ᴼᴿᴵᴳᴵᴻᴬᴸ Wolfenstein" userId="215f646470bc261a" providerId="LiveId" clId="{B0F6C237-08D6-4EE2-88AC-6C5C9A63F2DC}" dt="2021-04-09T10:15:12.392" v="2378" actId="2696"/>
        <pc:sldMkLst>
          <pc:docMk/>
          <pc:sldMk cId="4006383732" sldId="441"/>
        </pc:sldMkLst>
      </pc:sldChg>
      <pc:sldChg chg="delSp modSp ord delAnim modAnim">
        <pc:chgData name="Siniša ᵀᴴᴱ ᴼᴿᴵᴳᴵᴻᴬᴸ Wolfenstein" userId="215f646470bc261a" providerId="LiveId" clId="{B0F6C237-08D6-4EE2-88AC-6C5C9A63F2DC}" dt="2021-04-09T08:21:12.897" v="647" actId="14100"/>
        <pc:sldMkLst>
          <pc:docMk/>
          <pc:sldMk cId="2030239432" sldId="442"/>
        </pc:sldMkLst>
        <pc:spChg chg="del">
          <ac:chgData name="Siniša ᵀᴴᴱ ᴼᴿᴵᴳᴵᴻᴬᴸ Wolfenstein" userId="215f646470bc261a" providerId="LiveId" clId="{B0F6C237-08D6-4EE2-88AC-6C5C9A63F2DC}" dt="2021-04-09T08:18:13.021" v="577" actId="478"/>
          <ac:spMkLst>
            <pc:docMk/>
            <pc:sldMk cId="2030239432" sldId="442"/>
            <ac:spMk id="6" creationId="{AA704012-7021-4699-B09B-A7598D1C98EF}"/>
          </ac:spMkLst>
        </pc:spChg>
        <pc:spChg chg="del">
          <ac:chgData name="Siniša ᵀᴴᴱ ᴼᴿᴵᴳᴵᴻᴬᴸ Wolfenstein" userId="215f646470bc261a" providerId="LiveId" clId="{B0F6C237-08D6-4EE2-88AC-6C5C9A63F2DC}" dt="2021-04-09T08:18:13.021" v="577" actId="478"/>
          <ac:spMkLst>
            <pc:docMk/>
            <pc:sldMk cId="2030239432" sldId="442"/>
            <ac:spMk id="7" creationId="{E8FD1BD9-8CDF-47F3-A628-B98A04CBD6C8}"/>
          </ac:spMkLst>
        </pc:spChg>
        <pc:spChg chg="del">
          <ac:chgData name="Siniša ᵀᴴᴱ ᴼᴿᴵᴳᴵᴻᴬᴸ Wolfenstein" userId="215f646470bc261a" providerId="LiveId" clId="{B0F6C237-08D6-4EE2-88AC-6C5C9A63F2DC}" dt="2021-04-09T08:18:13.021" v="577" actId="478"/>
          <ac:spMkLst>
            <pc:docMk/>
            <pc:sldMk cId="2030239432" sldId="442"/>
            <ac:spMk id="8" creationId="{CE9B40BC-577B-4AE3-B273-3D3F59617636}"/>
          </ac:spMkLst>
        </pc:spChg>
        <pc:spChg chg="del">
          <ac:chgData name="Siniša ᵀᴴᴱ ᴼᴿᴵᴳᴵᴻᴬᴸ Wolfenstein" userId="215f646470bc261a" providerId="LiveId" clId="{B0F6C237-08D6-4EE2-88AC-6C5C9A63F2DC}" dt="2021-04-09T08:18:13.021" v="577" actId="478"/>
          <ac:spMkLst>
            <pc:docMk/>
            <pc:sldMk cId="2030239432" sldId="442"/>
            <ac:spMk id="9" creationId="{8D22A1C8-83CA-4676-A930-0988D5338EB5}"/>
          </ac:spMkLst>
        </pc:spChg>
        <pc:spChg chg="del">
          <ac:chgData name="Siniša ᵀᴴᴱ ᴼᴿᴵᴳᴵᴻᴬᴸ Wolfenstein" userId="215f646470bc261a" providerId="LiveId" clId="{B0F6C237-08D6-4EE2-88AC-6C5C9A63F2DC}" dt="2021-04-09T08:18:13.021" v="577" actId="478"/>
          <ac:spMkLst>
            <pc:docMk/>
            <pc:sldMk cId="2030239432" sldId="442"/>
            <ac:spMk id="10" creationId="{76F126F5-A250-4BCD-905E-E8A472E329A5}"/>
          </ac:spMkLst>
        </pc:spChg>
        <pc:spChg chg="del">
          <ac:chgData name="Siniša ᵀᴴᴱ ᴼᴿᴵᴳᴵᴻᴬᴸ Wolfenstein" userId="215f646470bc261a" providerId="LiveId" clId="{B0F6C237-08D6-4EE2-88AC-6C5C9A63F2DC}" dt="2021-04-09T08:18:13.021" v="577" actId="478"/>
          <ac:spMkLst>
            <pc:docMk/>
            <pc:sldMk cId="2030239432" sldId="442"/>
            <ac:spMk id="11" creationId="{CE3AF150-806F-46EE-9D8F-2BE4E4A5607A}"/>
          </ac:spMkLst>
        </pc:spChg>
        <pc:spChg chg="del">
          <ac:chgData name="Siniša ᵀᴴᴱ ᴼᴿᴵᴳᴵᴻᴬᴸ Wolfenstein" userId="215f646470bc261a" providerId="LiveId" clId="{B0F6C237-08D6-4EE2-88AC-6C5C9A63F2DC}" dt="2021-04-09T08:18:13.021" v="577" actId="478"/>
          <ac:spMkLst>
            <pc:docMk/>
            <pc:sldMk cId="2030239432" sldId="442"/>
            <ac:spMk id="12" creationId="{F16B0213-D073-474D-B644-3F02DD35D363}"/>
          </ac:spMkLst>
        </pc:spChg>
        <pc:spChg chg="mod">
          <ac:chgData name="Siniša ᵀᴴᴱ ᴼᴿᴵᴳᴵᴻᴬᴸ Wolfenstein" userId="215f646470bc261a" providerId="LiveId" clId="{B0F6C237-08D6-4EE2-88AC-6C5C9A63F2DC}" dt="2021-04-09T08:20:05.236" v="595" actId="14100"/>
          <ac:spMkLst>
            <pc:docMk/>
            <pc:sldMk cId="2030239432" sldId="442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B0F6C237-08D6-4EE2-88AC-6C5C9A63F2DC}" dt="2021-04-09T08:21:12.897" v="647" actId="14100"/>
          <ac:spMkLst>
            <pc:docMk/>
            <pc:sldMk cId="2030239432" sldId="442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B0F6C237-08D6-4EE2-88AC-6C5C9A63F2DC}" dt="2021-04-09T08:19:57.686" v="593" actId="14100"/>
          <ac:picMkLst>
            <pc:docMk/>
            <pc:sldMk cId="2030239432" sldId="442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09T08:18:20.745" v="579" actId="1076"/>
          <ac:picMkLst>
            <pc:docMk/>
            <pc:sldMk cId="2030239432" sldId="442"/>
            <ac:picMk id="3" creationId="{2478E362-1B9A-4EA3-AB49-D906EB9517CD}"/>
          </ac:picMkLst>
        </pc:picChg>
      </pc:sldChg>
      <pc:sldChg chg="del">
        <pc:chgData name="Siniša ᵀᴴᴱ ᴼᴿᴵᴳᴵᴻᴬᴸ Wolfenstein" userId="215f646470bc261a" providerId="LiveId" clId="{B0F6C237-08D6-4EE2-88AC-6C5C9A63F2DC}" dt="2021-04-09T10:15:14.695" v="2380" actId="2696"/>
        <pc:sldMkLst>
          <pc:docMk/>
          <pc:sldMk cId="3246910315" sldId="443"/>
        </pc:sldMkLst>
      </pc:sldChg>
      <pc:sldChg chg="del">
        <pc:chgData name="Siniša ᵀᴴᴱ ᴼᴿᴵᴳᴵᴻᴬᴸ Wolfenstein" userId="215f646470bc261a" providerId="LiveId" clId="{B0F6C237-08D6-4EE2-88AC-6C5C9A63F2DC}" dt="2021-04-09T10:15:21.924" v="2386" actId="2696"/>
        <pc:sldMkLst>
          <pc:docMk/>
          <pc:sldMk cId="3858853206" sldId="444"/>
        </pc:sldMkLst>
      </pc:sldChg>
      <pc:sldChg chg="addSp delSp modSp ord delAnim modAnim">
        <pc:chgData name="Siniša ᵀᴴᴱ ᴼᴿᴵᴳᴵᴻᴬᴸ Wolfenstein" userId="215f646470bc261a" providerId="LiveId" clId="{B0F6C237-08D6-4EE2-88AC-6C5C9A63F2DC}" dt="2021-04-09T09:52:10.828" v="1721" actId="1076"/>
        <pc:sldMkLst>
          <pc:docMk/>
          <pc:sldMk cId="3349165039" sldId="445"/>
        </pc:sldMkLst>
        <pc:spChg chg="add mod">
          <ac:chgData name="Siniša ᵀᴴᴱ ᴼᴿᴵᴳᴵᴻᴬᴸ Wolfenstein" userId="215f646470bc261a" providerId="LiveId" clId="{B0F6C237-08D6-4EE2-88AC-6C5C9A63F2DC}" dt="2021-04-09T09:48:43.186" v="1551" actId="20577"/>
          <ac:spMkLst>
            <pc:docMk/>
            <pc:sldMk cId="3349165039" sldId="445"/>
            <ac:spMk id="7" creationId="{1F324CAD-4EB8-49B0-895F-755A74C28866}"/>
          </ac:spMkLst>
        </pc:spChg>
        <pc:spChg chg="add mod">
          <ac:chgData name="Siniša ᵀᴴᴱ ᴼᴿᴵᴳᴵᴻᴬᴸ Wolfenstein" userId="215f646470bc261a" providerId="LiveId" clId="{B0F6C237-08D6-4EE2-88AC-6C5C9A63F2DC}" dt="2021-04-09T09:48:55.563" v="1567" actId="1037"/>
          <ac:spMkLst>
            <pc:docMk/>
            <pc:sldMk cId="3349165039" sldId="445"/>
            <ac:spMk id="8" creationId="{732089E8-2268-42F3-9F79-DC3B428B72D4}"/>
          </ac:spMkLst>
        </pc:spChg>
        <pc:spChg chg="add mod">
          <ac:chgData name="Siniša ᵀᴴᴱ ᴼᴿᴵᴳᴵᴻᴬᴸ Wolfenstein" userId="215f646470bc261a" providerId="LiveId" clId="{B0F6C237-08D6-4EE2-88AC-6C5C9A63F2DC}" dt="2021-04-09T09:49:03.440" v="1574" actId="20577"/>
          <ac:spMkLst>
            <pc:docMk/>
            <pc:sldMk cId="3349165039" sldId="445"/>
            <ac:spMk id="9" creationId="{C286A507-249C-42A0-AC14-0044181B24D2}"/>
          </ac:spMkLst>
        </pc:spChg>
        <pc:spChg chg="add mod">
          <ac:chgData name="Siniša ᵀᴴᴱ ᴼᴿᴵᴳᴵᴻᴬᴸ Wolfenstein" userId="215f646470bc261a" providerId="LiveId" clId="{B0F6C237-08D6-4EE2-88AC-6C5C9A63F2DC}" dt="2021-04-09T09:49:24.729" v="1595" actId="1037"/>
          <ac:spMkLst>
            <pc:docMk/>
            <pc:sldMk cId="3349165039" sldId="445"/>
            <ac:spMk id="10" creationId="{E6C1FC77-7A89-40CF-8603-46398FEDD5F9}"/>
          </ac:spMkLst>
        </pc:spChg>
        <pc:spChg chg="add mod">
          <ac:chgData name="Siniša ᵀᴴᴱ ᴼᴿᴵᴳᴵᴻᴬᴸ Wolfenstein" userId="215f646470bc261a" providerId="LiveId" clId="{B0F6C237-08D6-4EE2-88AC-6C5C9A63F2DC}" dt="2021-04-09T09:49:48.774" v="1618" actId="1037"/>
          <ac:spMkLst>
            <pc:docMk/>
            <pc:sldMk cId="3349165039" sldId="445"/>
            <ac:spMk id="11" creationId="{597CF581-F359-4141-A0B8-25117267F881}"/>
          </ac:spMkLst>
        </pc:spChg>
        <pc:spChg chg="add mod">
          <ac:chgData name="Siniša ᵀᴴᴱ ᴼᴿᴵᴳᴵᴻᴬᴸ Wolfenstein" userId="215f646470bc261a" providerId="LiveId" clId="{B0F6C237-08D6-4EE2-88AC-6C5C9A63F2DC}" dt="2021-04-09T09:51:10.846" v="1718" actId="1035"/>
          <ac:spMkLst>
            <pc:docMk/>
            <pc:sldMk cId="3349165039" sldId="445"/>
            <ac:spMk id="12" creationId="{4F315255-C3F5-4E09-90C9-649931B27243}"/>
          </ac:spMkLst>
        </pc:spChg>
        <pc:spChg chg="del">
          <ac:chgData name="Siniša ᵀᴴᴱ ᴼᴿᴵᴳᴵᴻᴬᴸ Wolfenstein" userId="215f646470bc261a" providerId="LiveId" clId="{B0F6C237-08D6-4EE2-88AC-6C5C9A63F2DC}" dt="2021-04-09T09:47:10.756" v="1508" actId="478"/>
          <ac:spMkLst>
            <pc:docMk/>
            <pc:sldMk cId="3349165039" sldId="445"/>
            <ac:spMk id="13" creationId="{58D680C2-D7A5-41F8-9CF3-85447D9D570C}"/>
          </ac:spMkLst>
        </pc:spChg>
        <pc:spChg chg="mod">
          <ac:chgData name="Siniša ᵀᴴᴱ ᴼᴿᴵᴳᴵᴻᴬᴸ Wolfenstein" userId="215f646470bc261a" providerId="LiveId" clId="{B0F6C237-08D6-4EE2-88AC-6C5C9A63F2DC}" dt="2021-04-09T09:45:27.613" v="1505" actId="20577"/>
          <ac:spMkLst>
            <pc:docMk/>
            <pc:sldMk cId="3349165039" sldId="445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B0F6C237-08D6-4EE2-88AC-6C5C9A63F2DC}" dt="2021-04-09T09:48:16.734" v="1532" actId="14100"/>
          <ac:spMkLst>
            <pc:docMk/>
            <pc:sldMk cId="3349165039" sldId="445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B0F6C237-08D6-4EE2-88AC-6C5C9A63F2DC}" dt="2021-04-09T09:52:10.828" v="1721" actId="1076"/>
          <ac:picMkLst>
            <pc:docMk/>
            <pc:sldMk cId="3349165039" sldId="445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09T09:46:26.705" v="1507" actId="14826"/>
          <ac:picMkLst>
            <pc:docMk/>
            <pc:sldMk cId="3349165039" sldId="445"/>
            <ac:picMk id="3" creationId="{2478E362-1B9A-4EA3-AB49-D906EB9517CD}"/>
          </ac:picMkLst>
        </pc:picChg>
      </pc:sldChg>
      <pc:sldChg chg="del">
        <pc:chgData name="Siniša ᵀᴴᴱ ᴼᴿᴵᴳᴵᴻᴬᴸ Wolfenstein" userId="215f646470bc261a" providerId="LiveId" clId="{B0F6C237-08D6-4EE2-88AC-6C5C9A63F2DC}" dt="2021-04-09T10:15:16.375" v="2381" actId="2696"/>
        <pc:sldMkLst>
          <pc:docMk/>
          <pc:sldMk cId="3525990149" sldId="446"/>
        </pc:sldMkLst>
      </pc:sldChg>
      <pc:sldChg chg="del">
        <pc:chgData name="Siniša ᵀᴴᴱ ᴼᴿᴵᴳᴵᴻᴬᴸ Wolfenstein" userId="215f646470bc261a" providerId="LiveId" clId="{B0F6C237-08D6-4EE2-88AC-6C5C9A63F2DC}" dt="2021-04-09T10:15:18.501" v="2382" actId="2696"/>
        <pc:sldMkLst>
          <pc:docMk/>
          <pc:sldMk cId="1343775165" sldId="447"/>
        </pc:sldMkLst>
      </pc:sldChg>
      <pc:sldChg chg="del">
        <pc:chgData name="Siniša ᵀᴴᴱ ᴼᴿᴵᴳᴵᴻᴬᴸ Wolfenstein" userId="215f646470bc261a" providerId="LiveId" clId="{B0F6C237-08D6-4EE2-88AC-6C5C9A63F2DC}" dt="2021-04-09T10:15:19.349" v="2383" actId="2696"/>
        <pc:sldMkLst>
          <pc:docMk/>
          <pc:sldMk cId="917057311" sldId="448"/>
        </pc:sldMkLst>
      </pc:sldChg>
      <pc:sldChg chg="del">
        <pc:chgData name="Siniša ᵀᴴᴱ ᴼᴿᴵᴳᴵᴻᴬᴸ Wolfenstein" userId="215f646470bc261a" providerId="LiveId" clId="{B0F6C237-08D6-4EE2-88AC-6C5C9A63F2DC}" dt="2021-04-09T10:15:20.016" v="2384" actId="2696"/>
        <pc:sldMkLst>
          <pc:docMk/>
          <pc:sldMk cId="1501989738" sldId="449"/>
        </pc:sldMkLst>
      </pc:sldChg>
      <pc:sldChg chg="del">
        <pc:chgData name="Siniša ᵀᴴᴱ ᴼᴿᴵᴳᴵᴻᴬᴸ Wolfenstein" userId="215f646470bc261a" providerId="LiveId" clId="{B0F6C237-08D6-4EE2-88AC-6C5C9A63F2DC}" dt="2021-04-09T10:15:20.921" v="2385" actId="2696"/>
        <pc:sldMkLst>
          <pc:docMk/>
          <pc:sldMk cId="2208427662" sldId="450"/>
        </pc:sldMkLst>
      </pc:sldChg>
      <pc:sldChg chg="del">
        <pc:chgData name="Siniša ᵀᴴᴱ ᴼᴿᴵᴳᴵᴻᴬᴸ Wolfenstein" userId="215f646470bc261a" providerId="LiveId" clId="{B0F6C237-08D6-4EE2-88AC-6C5C9A63F2DC}" dt="2021-04-09T10:15:22.638" v="2387" actId="2696"/>
        <pc:sldMkLst>
          <pc:docMk/>
          <pc:sldMk cId="3326787727" sldId="452"/>
        </pc:sldMkLst>
      </pc:sldChg>
      <pc:sldChg chg="del">
        <pc:chgData name="Siniša ᵀᴴᴱ ᴼᴿᴵᴳᴵᴻᴬᴸ Wolfenstein" userId="215f646470bc261a" providerId="LiveId" clId="{B0F6C237-08D6-4EE2-88AC-6C5C9A63F2DC}" dt="2021-04-09T10:15:23.207" v="2388" actId="2696"/>
        <pc:sldMkLst>
          <pc:docMk/>
          <pc:sldMk cId="3798254050" sldId="453"/>
        </pc:sldMkLst>
      </pc:sldChg>
      <pc:sldChg chg="del">
        <pc:chgData name="Siniša ᵀᴴᴱ ᴼᴿᴵᴳᴵᴻᴬᴸ Wolfenstein" userId="215f646470bc261a" providerId="LiveId" clId="{B0F6C237-08D6-4EE2-88AC-6C5C9A63F2DC}" dt="2021-04-09T10:15:25.270" v="2392" actId="2696"/>
        <pc:sldMkLst>
          <pc:docMk/>
          <pc:sldMk cId="2020718559" sldId="454"/>
        </pc:sldMkLst>
      </pc:sldChg>
      <pc:sldChg chg="del">
        <pc:chgData name="Siniša ᵀᴴᴱ ᴼᴿᴵᴳᴵᴻᴬᴸ Wolfenstein" userId="215f646470bc261a" providerId="LiveId" clId="{B0F6C237-08D6-4EE2-88AC-6C5C9A63F2DC}" dt="2021-04-09T10:15:23.807" v="2389" actId="2696"/>
        <pc:sldMkLst>
          <pc:docMk/>
          <pc:sldMk cId="419813630" sldId="455"/>
        </pc:sldMkLst>
      </pc:sldChg>
      <pc:sldChg chg="del">
        <pc:chgData name="Siniša ᵀᴴᴱ ᴼᴿᴵᴳᴵᴻᴬᴸ Wolfenstein" userId="215f646470bc261a" providerId="LiveId" clId="{B0F6C237-08D6-4EE2-88AC-6C5C9A63F2DC}" dt="2021-04-09T10:15:24.739" v="2391" actId="2696"/>
        <pc:sldMkLst>
          <pc:docMk/>
          <pc:sldMk cId="4200676169" sldId="456"/>
        </pc:sldMkLst>
      </pc:sldChg>
      <pc:sldChg chg="del">
        <pc:chgData name="Siniša ᵀᴴᴱ ᴼᴿᴵᴳᴵᴻᴬᴸ Wolfenstein" userId="215f646470bc261a" providerId="LiveId" clId="{B0F6C237-08D6-4EE2-88AC-6C5C9A63F2DC}" dt="2021-04-09T10:15:24.270" v="2390" actId="2696"/>
        <pc:sldMkLst>
          <pc:docMk/>
          <pc:sldMk cId="1166892490" sldId="457"/>
        </pc:sldMkLst>
      </pc:sldChg>
      <pc:sldChg chg="addSp delSp modSp new add modAnim">
        <pc:chgData name="Siniša ᵀᴴᴱ ᴼᴿᴵᴳᴵᴻᴬᴸ Wolfenstein" userId="215f646470bc261a" providerId="LiveId" clId="{B0F6C237-08D6-4EE2-88AC-6C5C9A63F2DC}" dt="2021-04-09T09:36:16.115" v="1366" actId="114"/>
        <pc:sldMkLst>
          <pc:docMk/>
          <pc:sldMk cId="1735384960" sldId="458"/>
        </pc:sldMkLst>
        <pc:spChg chg="del">
          <ac:chgData name="Siniša ᵀᴴᴱ ᴼᴿᴵᴳᴵᴻᴬᴸ Wolfenstein" userId="215f646470bc261a" providerId="LiveId" clId="{B0F6C237-08D6-4EE2-88AC-6C5C9A63F2DC}" dt="2021-04-09T07:10:10.716" v="137" actId="478"/>
          <ac:spMkLst>
            <pc:docMk/>
            <pc:sldMk cId="1735384960" sldId="458"/>
            <ac:spMk id="2" creationId="{764D5A53-FC36-4817-A69C-AD2E9665F9CE}"/>
          </ac:spMkLst>
        </pc:spChg>
        <pc:spChg chg="del">
          <ac:chgData name="Siniša ᵀᴴᴱ ᴼᴿᴵᴳᴵᴻᴬᴸ Wolfenstein" userId="215f646470bc261a" providerId="LiveId" clId="{B0F6C237-08D6-4EE2-88AC-6C5C9A63F2DC}" dt="2021-04-09T07:10:10.716" v="137" actId="478"/>
          <ac:spMkLst>
            <pc:docMk/>
            <pc:sldMk cId="1735384960" sldId="458"/>
            <ac:spMk id="3" creationId="{F88E60C7-F28E-458C-8DD6-C86B4EF815DE}"/>
          </ac:spMkLst>
        </pc:spChg>
        <pc:spChg chg="add mod">
          <ac:chgData name="Siniša ᵀᴴᴱ ᴼᴿᴵᴳᴵᴻᴬᴸ Wolfenstein" userId="215f646470bc261a" providerId="LiveId" clId="{B0F6C237-08D6-4EE2-88AC-6C5C9A63F2DC}" dt="2021-04-09T09:33:31.042" v="1325" actId="20577"/>
          <ac:spMkLst>
            <pc:docMk/>
            <pc:sldMk cId="1735384960" sldId="458"/>
            <ac:spMk id="4" creationId="{A2A5FABF-372B-4D3C-8626-23BAA0FFDD39}"/>
          </ac:spMkLst>
        </pc:spChg>
        <pc:spChg chg="add mod">
          <ac:chgData name="Siniša ᵀᴴᴱ ᴼᴿᴵᴳᴵᴻᴬᴸ Wolfenstein" userId="215f646470bc261a" providerId="LiveId" clId="{B0F6C237-08D6-4EE2-88AC-6C5C9A63F2DC}" dt="2021-04-09T09:36:16.115" v="1366" actId="114"/>
          <ac:spMkLst>
            <pc:docMk/>
            <pc:sldMk cId="1735384960" sldId="458"/>
            <ac:spMk id="6" creationId="{3DFB5F9D-8782-4DEE-8157-A56B0FE623A5}"/>
          </ac:spMkLst>
        </pc:spChg>
        <pc:picChg chg="add mod">
          <ac:chgData name="Siniša ᵀᴴᴱ ᴼᴿᴵᴳᴵᴻᴬᴸ Wolfenstein" userId="215f646470bc261a" providerId="LiveId" clId="{B0F6C237-08D6-4EE2-88AC-6C5C9A63F2DC}" dt="2021-04-09T09:32:25.588" v="1309" actId="1076"/>
          <ac:picMkLst>
            <pc:docMk/>
            <pc:sldMk cId="1735384960" sldId="458"/>
            <ac:picMk id="5" creationId="{91EE5A4D-BEB0-4985-84DF-499CEB7756EB}"/>
          </ac:picMkLst>
        </pc:picChg>
        <pc:picChg chg="add mod">
          <ac:chgData name="Siniša ᵀᴴᴱ ᴼᴿᴵᴳᴵᴻᴬᴸ Wolfenstein" userId="215f646470bc261a" providerId="LiveId" clId="{B0F6C237-08D6-4EE2-88AC-6C5C9A63F2DC}" dt="2021-04-09T09:34:53.365" v="1350" actId="1076"/>
          <ac:picMkLst>
            <pc:docMk/>
            <pc:sldMk cId="1735384960" sldId="458"/>
            <ac:picMk id="7" creationId="{6D773915-0401-4EEC-93A1-08B0EA84106A}"/>
          </ac:picMkLst>
        </pc:picChg>
      </pc:sldChg>
      <pc:sldChg chg="delSp modSp add delAnim modAnim">
        <pc:chgData name="Siniša ᵀᴴᴱ ᴼᴿᴵᴳᴵᴻᴬᴸ Wolfenstein" userId="215f646470bc261a" providerId="LiveId" clId="{B0F6C237-08D6-4EE2-88AC-6C5C9A63F2DC}" dt="2021-04-09T07:26:32.863" v="365" actId="20577"/>
        <pc:sldMkLst>
          <pc:docMk/>
          <pc:sldMk cId="430716461" sldId="459"/>
        </pc:sldMkLst>
        <pc:spChg chg="del">
          <ac:chgData name="Siniša ᵀᴴᴱ ᴼᴿᴵᴳᴵᴻᴬᴸ Wolfenstein" userId="215f646470bc261a" providerId="LiveId" clId="{B0F6C237-08D6-4EE2-88AC-6C5C9A63F2DC}" dt="2021-04-09T07:24:00.527" v="343" actId="478"/>
          <ac:spMkLst>
            <pc:docMk/>
            <pc:sldMk cId="430716461" sldId="459"/>
            <ac:spMk id="5" creationId="{08B7F3AE-C85B-4BE2-9F24-D05A30BDD6B2}"/>
          </ac:spMkLst>
        </pc:spChg>
        <pc:spChg chg="mod">
          <ac:chgData name="Siniša ᵀᴴᴱ ᴼᴿᴵᴳᴵᴻᴬᴸ Wolfenstein" userId="215f646470bc261a" providerId="LiveId" clId="{B0F6C237-08D6-4EE2-88AC-6C5C9A63F2DC}" dt="2021-04-09T07:24:58.394" v="357" actId="207"/>
          <ac:spMkLst>
            <pc:docMk/>
            <pc:sldMk cId="430716461" sldId="459"/>
            <ac:spMk id="6" creationId="{9A2C1A6C-5E09-4D2E-8307-C8811981C686}"/>
          </ac:spMkLst>
        </pc:spChg>
        <pc:spChg chg="mod">
          <ac:chgData name="Siniša ᵀᴴᴱ ᴼᴿᴵᴳᴵᴻᴬᴸ Wolfenstein" userId="215f646470bc261a" providerId="LiveId" clId="{B0F6C237-08D6-4EE2-88AC-6C5C9A63F2DC}" dt="2021-04-09T07:26:32.863" v="365" actId="20577"/>
          <ac:spMkLst>
            <pc:docMk/>
            <pc:sldMk cId="430716461" sldId="459"/>
            <ac:spMk id="7" creationId="{41762181-60F2-43CA-ACCC-869DCFAD307F}"/>
          </ac:spMkLst>
        </pc:spChg>
        <pc:picChg chg="mod">
          <ac:chgData name="Siniša ᵀᴴᴱ ᴼᴿᴵᴳᴵᴻᴬᴸ Wolfenstein" userId="215f646470bc261a" providerId="LiveId" clId="{B0F6C237-08D6-4EE2-88AC-6C5C9A63F2DC}" dt="2021-04-09T07:23:43.986" v="340" actId="1076"/>
          <ac:picMkLst>
            <pc:docMk/>
            <pc:sldMk cId="430716461" sldId="459"/>
            <ac:picMk id="2" creationId="{C6474CDB-18F1-4236-831A-8BD9BF6A56F0}"/>
          </ac:picMkLst>
        </pc:picChg>
      </pc:sldChg>
      <pc:sldChg chg="addSp delSp modSp add delAnim modAnim">
        <pc:chgData name="Siniša ᵀᴴᴱ ᴼᴿᴵᴳᴵᴻᴬᴸ Wolfenstein" userId="215f646470bc261a" providerId="LiveId" clId="{B0F6C237-08D6-4EE2-88AC-6C5C9A63F2DC}" dt="2021-04-09T08:31:10.770" v="935" actId="14100"/>
        <pc:sldMkLst>
          <pc:docMk/>
          <pc:sldMk cId="1442545368" sldId="460"/>
        </pc:sldMkLst>
        <pc:spChg chg="mod">
          <ac:chgData name="Siniša ᵀᴴᴱ ᴼᴿᴵᴳᴵᴻᴬᴸ Wolfenstein" userId="215f646470bc261a" providerId="LiveId" clId="{B0F6C237-08D6-4EE2-88AC-6C5C9A63F2DC}" dt="2021-04-09T08:31:10.770" v="935" actId="14100"/>
          <ac:spMkLst>
            <pc:docMk/>
            <pc:sldMk cId="1442545368" sldId="460"/>
            <ac:spMk id="6" creationId="{9A2C1A6C-5E09-4D2E-8307-C8811981C686}"/>
          </ac:spMkLst>
        </pc:spChg>
        <pc:spChg chg="del">
          <ac:chgData name="Siniša ᵀᴴᴱ ᴼᴿᴵᴳᴵᴻᴬᴸ Wolfenstein" userId="215f646470bc261a" providerId="LiveId" clId="{B0F6C237-08D6-4EE2-88AC-6C5C9A63F2DC}" dt="2021-04-09T08:23:35.764" v="654" actId="478"/>
          <ac:spMkLst>
            <pc:docMk/>
            <pc:sldMk cId="1442545368" sldId="460"/>
            <ac:spMk id="7" creationId="{41762181-60F2-43CA-ACCC-869DCFAD307F}"/>
          </ac:spMkLst>
        </pc:spChg>
        <pc:spChg chg="add mod">
          <ac:chgData name="Siniša ᵀᴴᴱ ᴼᴿᴵᴳᴵᴻᴬᴸ Wolfenstein" userId="215f646470bc261a" providerId="LiveId" clId="{B0F6C237-08D6-4EE2-88AC-6C5C9A63F2DC}" dt="2021-04-09T08:31:03.889" v="933" actId="1038"/>
          <ac:spMkLst>
            <pc:docMk/>
            <pc:sldMk cId="1442545368" sldId="460"/>
            <ac:spMk id="8" creationId="{D5D1965C-DC9F-447D-B0E7-433BEBC61088}"/>
          </ac:spMkLst>
        </pc:spChg>
        <pc:spChg chg="add mod">
          <ac:chgData name="Siniša ᵀᴴᴱ ᴼᴿᴵᴳᴵᴻᴬᴸ Wolfenstein" userId="215f646470bc261a" providerId="LiveId" clId="{B0F6C237-08D6-4EE2-88AC-6C5C9A63F2DC}" dt="2021-04-09T08:31:03.889" v="933" actId="1038"/>
          <ac:spMkLst>
            <pc:docMk/>
            <pc:sldMk cId="1442545368" sldId="460"/>
            <ac:spMk id="9" creationId="{B76AD2DA-1EBA-4A5F-80A7-3A2AAF8749DE}"/>
          </ac:spMkLst>
        </pc:spChg>
        <pc:spChg chg="add mod">
          <ac:chgData name="Siniša ᵀᴴᴱ ᴼᴿᴵᴳᴵᴻᴬᴸ Wolfenstein" userId="215f646470bc261a" providerId="LiveId" clId="{B0F6C237-08D6-4EE2-88AC-6C5C9A63F2DC}" dt="2021-04-09T08:31:03.889" v="933" actId="1038"/>
          <ac:spMkLst>
            <pc:docMk/>
            <pc:sldMk cId="1442545368" sldId="460"/>
            <ac:spMk id="10" creationId="{6833B97F-6678-45C3-AA21-19C07E7F4075}"/>
          </ac:spMkLst>
        </pc:spChg>
        <pc:spChg chg="add mod">
          <ac:chgData name="Siniša ᵀᴴᴱ ᴼᴿᴵᴳᴵᴻᴬᴸ Wolfenstein" userId="215f646470bc261a" providerId="LiveId" clId="{B0F6C237-08D6-4EE2-88AC-6C5C9A63F2DC}" dt="2021-04-09T08:31:03.889" v="933" actId="1038"/>
          <ac:spMkLst>
            <pc:docMk/>
            <pc:sldMk cId="1442545368" sldId="460"/>
            <ac:spMk id="11" creationId="{AA9B3A75-2E69-4A87-BBF9-41C1604C215D}"/>
          </ac:spMkLst>
        </pc:spChg>
        <pc:spChg chg="add mod">
          <ac:chgData name="Siniša ᵀᴴᴱ ᴼᴿᴵᴳᴵᴻᴬᴸ Wolfenstein" userId="215f646470bc261a" providerId="LiveId" clId="{B0F6C237-08D6-4EE2-88AC-6C5C9A63F2DC}" dt="2021-04-09T08:31:03.889" v="933" actId="1038"/>
          <ac:spMkLst>
            <pc:docMk/>
            <pc:sldMk cId="1442545368" sldId="460"/>
            <ac:spMk id="12" creationId="{E4D39636-F844-4130-9E4B-1594AFD91A82}"/>
          </ac:spMkLst>
        </pc:spChg>
        <pc:spChg chg="add mod">
          <ac:chgData name="Siniša ᵀᴴᴱ ᴼᴿᴵᴳᴵᴻᴬᴸ Wolfenstein" userId="215f646470bc261a" providerId="LiveId" clId="{B0F6C237-08D6-4EE2-88AC-6C5C9A63F2DC}" dt="2021-04-09T08:31:03.889" v="933" actId="1038"/>
          <ac:spMkLst>
            <pc:docMk/>
            <pc:sldMk cId="1442545368" sldId="460"/>
            <ac:spMk id="13" creationId="{E98D5C54-3537-4706-ABE2-4D5F10F5D9F3}"/>
          </ac:spMkLst>
        </pc:spChg>
        <pc:spChg chg="add mod">
          <ac:chgData name="Siniša ᵀᴴᴱ ᴼᴿᴵᴳᴵᴻᴬᴸ Wolfenstein" userId="215f646470bc261a" providerId="LiveId" clId="{B0F6C237-08D6-4EE2-88AC-6C5C9A63F2DC}" dt="2021-04-09T08:31:03.889" v="933" actId="1038"/>
          <ac:spMkLst>
            <pc:docMk/>
            <pc:sldMk cId="1442545368" sldId="460"/>
            <ac:spMk id="14" creationId="{2957648B-CAB1-4F39-8DEE-18A4056E21A6}"/>
          </ac:spMkLst>
        </pc:spChg>
        <pc:spChg chg="add del mod">
          <ac:chgData name="Siniša ᵀᴴᴱ ᴼᴿᴵᴳᴵᴻᴬᴸ Wolfenstein" userId="215f646470bc261a" providerId="LiveId" clId="{B0F6C237-08D6-4EE2-88AC-6C5C9A63F2DC}" dt="2021-04-09T08:30:44.415" v="814" actId="478"/>
          <ac:spMkLst>
            <pc:docMk/>
            <pc:sldMk cId="1442545368" sldId="460"/>
            <ac:spMk id="15" creationId="{C0975430-56CF-4BDF-AD4B-92037CA0B4DA}"/>
          </ac:spMkLst>
        </pc:spChg>
        <pc:picChg chg="mod">
          <ac:chgData name="Siniša ᵀᴴᴱ ᴼᴿᴵᴳᴵᴻᴬᴸ Wolfenstein" userId="215f646470bc261a" providerId="LiveId" clId="{B0F6C237-08D6-4EE2-88AC-6C5C9A63F2DC}" dt="2021-04-09T08:31:03.889" v="933" actId="1038"/>
          <ac:picMkLst>
            <pc:docMk/>
            <pc:sldMk cId="1442545368" sldId="460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09T08:23:30.956" v="653" actId="1035"/>
          <ac:picMkLst>
            <pc:docMk/>
            <pc:sldMk cId="1442545368" sldId="460"/>
            <ac:picMk id="3" creationId="{2478E362-1B9A-4EA3-AB49-D906EB9517CD}"/>
          </ac:picMkLst>
        </pc:picChg>
        <pc:picChg chg="add del mod">
          <ac:chgData name="Siniša ᵀᴴᴱ ᴼᴿᴵᴳᴵᴻᴬᴸ Wolfenstein" userId="215f646470bc261a" providerId="LiveId" clId="{B0F6C237-08D6-4EE2-88AC-6C5C9A63F2DC}" dt="2021-04-09T08:30:41.126" v="813" actId="478"/>
          <ac:picMkLst>
            <pc:docMk/>
            <pc:sldMk cId="1442545368" sldId="460"/>
            <ac:picMk id="4" creationId="{7C644514-6F20-4FE0-9D65-1D8C302EE8A8}"/>
          </ac:picMkLst>
        </pc:picChg>
        <pc:picChg chg="add del mod">
          <ac:chgData name="Siniša ᵀᴴᴱ ᴼᴿᴵᴳᴵᴻᴬᴸ Wolfenstein" userId="215f646470bc261a" providerId="LiveId" clId="{B0F6C237-08D6-4EE2-88AC-6C5C9A63F2DC}" dt="2021-04-09T08:30:46.512" v="815" actId="478"/>
          <ac:picMkLst>
            <pc:docMk/>
            <pc:sldMk cId="1442545368" sldId="460"/>
            <ac:picMk id="16" creationId="{1A7D966D-B001-4C1B-876A-32663AF5CAC2}"/>
          </ac:picMkLst>
        </pc:picChg>
      </pc:sldChg>
      <pc:sldChg chg="addSp delSp modSp add delAnim modAnim">
        <pc:chgData name="Siniša ᵀᴴᴱ ᴼᴿᴵᴳᴵᴻᴬᴸ Wolfenstein" userId="215f646470bc261a" providerId="LiveId" clId="{B0F6C237-08D6-4EE2-88AC-6C5C9A63F2DC}" dt="2021-04-09T08:57:48.056" v="1063"/>
        <pc:sldMkLst>
          <pc:docMk/>
          <pc:sldMk cId="284703422" sldId="461"/>
        </pc:sldMkLst>
        <pc:spChg chg="add mod">
          <ac:chgData name="Siniša ᵀᴴᴱ ᴼᴿᴵᴳᴵᴻᴬᴸ Wolfenstein" userId="215f646470bc261a" providerId="LiveId" clId="{B0F6C237-08D6-4EE2-88AC-6C5C9A63F2DC}" dt="2021-04-09T08:50:22.794" v="958" actId="14100"/>
          <ac:spMkLst>
            <pc:docMk/>
            <pc:sldMk cId="284703422" sldId="461"/>
            <ac:spMk id="5" creationId="{801B552B-0C45-4C0B-9EA9-B910C991CBC7}"/>
          </ac:spMkLst>
        </pc:spChg>
        <pc:spChg chg="del">
          <ac:chgData name="Siniša ᵀᴴᴱ ᴼᴿᴵᴳᴵᴻᴬᴸ Wolfenstein" userId="215f646470bc261a" providerId="LiveId" clId="{B0F6C237-08D6-4EE2-88AC-6C5C9A63F2DC}" dt="2021-04-09T08:32:02.016" v="951" actId="478"/>
          <ac:spMkLst>
            <pc:docMk/>
            <pc:sldMk cId="284703422" sldId="461"/>
            <ac:spMk id="6" creationId="{9A2C1A6C-5E09-4D2E-8307-C8811981C686}"/>
          </ac:spMkLst>
        </pc:spChg>
        <pc:spChg chg="add mod">
          <ac:chgData name="Siniša ᵀᴴᴱ ᴼᴿᴵᴳᴵᴻᴬᴸ Wolfenstein" userId="215f646470bc261a" providerId="LiveId" clId="{B0F6C237-08D6-4EE2-88AC-6C5C9A63F2DC}" dt="2021-04-09T08:51:01.324" v="964" actId="1582"/>
          <ac:spMkLst>
            <pc:docMk/>
            <pc:sldMk cId="284703422" sldId="461"/>
            <ac:spMk id="7" creationId="{CA160E4B-5730-4860-92C9-FE079AD287EE}"/>
          </ac:spMkLst>
        </pc:spChg>
        <pc:spChg chg="del">
          <ac:chgData name="Siniša ᵀᴴᴱ ᴼᴿᴵᴳᴵᴻᴬᴸ Wolfenstein" userId="215f646470bc261a" providerId="LiveId" clId="{B0F6C237-08D6-4EE2-88AC-6C5C9A63F2DC}" dt="2021-04-09T08:31:17.260" v="936" actId="478"/>
          <ac:spMkLst>
            <pc:docMk/>
            <pc:sldMk cId="284703422" sldId="461"/>
            <ac:spMk id="8" creationId="{D5D1965C-DC9F-447D-B0E7-433BEBC61088}"/>
          </ac:spMkLst>
        </pc:spChg>
        <pc:spChg chg="del">
          <ac:chgData name="Siniša ᵀᴴᴱ ᴼᴿᴵᴳᴵᴻᴬᴸ Wolfenstein" userId="215f646470bc261a" providerId="LiveId" clId="{B0F6C237-08D6-4EE2-88AC-6C5C9A63F2DC}" dt="2021-04-09T08:31:17.260" v="936" actId="478"/>
          <ac:spMkLst>
            <pc:docMk/>
            <pc:sldMk cId="284703422" sldId="461"/>
            <ac:spMk id="9" creationId="{B76AD2DA-1EBA-4A5F-80A7-3A2AAF8749DE}"/>
          </ac:spMkLst>
        </pc:spChg>
        <pc:spChg chg="del">
          <ac:chgData name="Siniša ᵀᴴᴱ ᴼᴿᴵᴳᴵᴻᴬᴸ Wolfenstein" userId="215f646470bc261a" providerId="LiveId" clId="{B0F6C237-08D6-4EE2-88AC-6C5C9A63F2DC}" dt="2021-04-09T08:31:17.260" v="936" actId="478"/>
          <ac:spMkLst>
            <pc:docMk/>
            <pc:sldMk cId="284703422" sldId="461"/>
            <ac:spMk id="10" creationId="{6833B97F-6678-45C3-AA21-19C07E7F4075}"/>
          </ac:spMkLst>
        </pc:spChg>
        <pc:spChg chg="del">
          <ac:chgData name="Siniša ᵀᴴᴱ ᴼᴿᴵᴳᴵᴻᴬᴸ Wolfenstein" userId="215f646470bc261a" providerId="LiveId" clId="{B0F6C237-08D6-4EE2-88AC-6C5C9A63F2DC}" dt="2021-04-09T08:31:17.260" v="936" actId="478"/>
          <ac:spMkLst>
            <pc:docMk/>
            <pc:sldMk cId="284703422" sldId="461"/>
            <ac:spMk id="11" creationId="{AA9B3A75-2E69-4A87-BBF9-41C1604C215D}"/>
          </ac:spMkLst>
        </pc:spChg>
        <pc:spChg chg="del">
          <ac:chgData name="Siniša ᵀᴴᴱ ᴼᴿᴵᴳᴵᴻᴬᴸ Wolfenstein" userId="215f646470bc261a" providerId="LiveId" clId="{B0F6C237-08D6-4EE2-88AC-6C5C9A63F2DC}" dt="2021-04-09T08:31:17.260" v="936" actId="478"/>
          <ac:spMkLst>
            <pc:docMk/>
            <pc:sldMk cId="284703422" sldId="461"/>
            <ac:spMk id="12" creationId="{E4D39636-F844-4130-9E4B-1594AFD91A82}"/>
          </ac:spMkLst>
        </pc:spChg>
        <pc:spChg chg="del">
          <ac:chgData name="Siniša ᵀᴴᴱ ᴼᴿᴵᴳᴵᴻᴬᴸ Wolfenstein" userId="215f646470bc261a" providerId="LiveId" clId="{B0F6C237-08D6-4EE2-88AC-6C5C9A63F2DC}" dt="2021-04-09T08:31:17.260" v="936" actId="478"/>
          <ac:spMkLst>
            <pc:docMk/>
            <pc:sldMk cId="284703422" sldId="461"/>
            <ac:spMk id="13" creationId="{E98D5C54-3537-4706-ABE2-4D5F10F5D9F3}"/>
          </ac:spMkLst>
        </pc:spChg>
        <pc:spChg chg="del">
          <ac:chgData name="Siniša ᵀᴴᴱ ᴼᴿᴵᴳᴵᴻᴬᴸ Wolfenstein" userId="215f646470bc261a" providerId="LiveId" clId="{B0F6C237-08D6-4EE2-88AC-6C5C9A63F2DC}" dt="2021-04-09T08:31:17.260" v="936" actId="478"/>
          <ac:spMkLst>
            <pc:docMk/>
            <pc:sldMk cId="284703422" sldId="461"/>
            <ac:spMk id="14" creationId="{2957648B-CAB1-4F39-8DEE-18A4056E21A6}"/>
          </ac:spMkLst>
        </pc:spChg>
        <pc:spChg chg="mod">
          <ac:chgData name="Siniša ᵀᴴᴱ ᴼᴿᴵᴳᴵᴻᴬᴸ Wolfenstein" userId="215f646470bc261a" providerId="LiveId" clId="{B0F6C237-08D6-4EE2-88AC-6C5C9A63F2DC}" dt="2021-04-09T08:50:28.503" v="959" actId="14100"/>
          <ac:spMkLst>
            <pc:docMk/>
            <pc:sldMk cId="284703422" sldId="461"/>
            <ac:spMk id="15" creationId="{C0975430-56CF-4BDF-AD4B-92037CA0B4DA}"/>
          </ac:spMkLst>
        </pc:spChg>
        <pc:spChg chg="add mod">
          <ac:chgData name="Siniša ᵀᴴᴱ ᴼᴿᴵᴳᴵᴻᴬᴸ Wolfenstein" userId="215f646470bc261a" providerId="LiveId" clId="{B0F6C237-08D6-4EE2-88AC-6C5C9A63F2DC}" dt="2021-04-09T08:51:38.863" v="969" actId="1582"/>
          <ac:spMkLst>
            <pc:docMk/>
            <pc:sldMk cId="284703422" sldId="461"/>
            <ac:spMk id="17" creationId="{0D8DEB43-680B-4B82-955C-69AD9EB8FC60}"/>
          </ac:spMkLst>
        </pc:spChg>
        <pc:spChg chg="add mod">
          <ac:chgData name="Siniša ᵀᴴᴱ ᴼᴿᴵᴳᴵᴻᴬᴸ Wolfenstein" userId="215f646470bc261a" providerId="LiveId" clId="{B0F6C237-08D6-4EE2-88AC-6C5C9A63F2DC}" dt="2021-04-09T08:52:34.766" v="974" actId="1582"/>
          <ac:spMkLst>
            <pc:docMk/>
            <pc:sldMk cId="284703422" sldId="461"/>
            <ac:spMk id="18" creationId="{33611428-40EF-47B2-BD6E-E195B8115C27}"/>
          </ac:spMkLst>
        </pc:spChg>
        <pc:spChg chg="add mod">
          <ac:chgData name="Siniša ᵀᴴᴱ ᴼᴿᴵᴳᴵᴻᴬᴸ Wolfenstein" userId="215f646470bc261a" providerId="LiveId" clId="{B0F6C237-08D6-4EE2-88AC-6C5C9A63F2DC}" dt="2021-04-09T08:53:27.478" v="979" actId="1582"/>
          <ac:spMkLst>
            <pc:docMk/>
            <pc:sldMk cId="284703422" sldId="461"/>
            <ac:spMk id="19" creationId="{128554B8-E894-4E2C-BD7C-54ED13EE26CE}"/>
          </ac:spMkLst>
        </pc:spChg>
        <pc:spChg chg="add mod">
          <ac:chgData name="Siniša ᵀᴴᴱ ᴼᴿᴵᴳᴵᴻᴬᴸ Wolfenstein" userId="215f646470bc261a" providerId="LiveId" clId="{B0F6C237-08D6-4EE2-88AC-6C5C9A63F2DC}" dt="2021-04-09T08:54:07.255" v="983" actId="1582"/>
          <ac:spMkLst>
            <pc:docMk/>
            <pc:sldMk cId="284703422" sldId="461"/>
            <ac:spMk id="20" creationId="{C327647D-0842-4ADB-931E-6DDA20E546AA}"/>
          </ac:spMkLst>
        </pc:spChg>
        <pc:spChg chg="add mod">
          <ac:chgData name="Siniša ᵀᴴᴱ ᴼᴿᴵᴳᴵᴻᴬᴸ Wolfenstein" userId="215f646470bc261a" providerId="LiveId" clId="{B0F6C237-08D6-4EE2-88AC-6C5C9A63F2DC}" dt="2021-04-09T08:54:42.565" v="987" actId="1582"/>
          <ac:spMkLst>
            <pc:docMk/>
            <pc:sldMk cId="284703422" sldId="461"/>
            <ac:spMk id="21" creationId="{A4C53C03-A67D-4123-B115-A156654B8D6C}"/>
          </ac:spMkLst>
        </pc:spChg>
        <pc:spChg chg="add mod">
          <ac:chgData name="Siniša ᵀᴴᴱ ᴼᴿᴵᴳᴵᴻᴬᴸ Wolfenstein" userId="215f646470bc261a" providerId="LiveId" clId="{B0F6C237-08D6-4EE2-88AC-6C5C9A63F2DC}" dt="2021-04-09T08:57:13.754" v="1044" actId="20577"/>
          <ac:spMkLst>
            <pc:docMk/>
            <pc:sldMk cId="284703422" sldId="461"/>
            <ac:spMk id="23" creationId="{EEACCED4-B463-4A52-98C1-B64508A7EC90}"/>
          </ac:spMkLst>
        </pc:spChg>
        <pc:picChg chg="del">
          <ac:chgData name="Siniša ᵀᴴᴱ ᴼᴿᴵᴳᴵᴻᴬᴸ Wolfenstein" userId="215f646470bc261a" providerId="LiveId" clId="{B0F6C237-08D6-4EE2-88AC-6C5C9A63F2DC}" dt="2021-04-09T08:31:17.260" v="936" actId="478"/>
          <ac:picMkLst>
            <pc:docMk/>
            <pc:sldMk cId="284703422" sldId="46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09T08:50:16.601" v="956" actId="14100"/>
          <ac:picMkLst>
            <pc:docMk/>
            <pc:sldMk cId="284703422" sldId="461"/>
            <ac:picMk id="4" creationId="{7C644514-6F20-4FE0-9D65-1D8C302EE8A8}"/>
          </ac:picMkLst>
        </pc:picChg>
        <pc:picChg chg="mod">
          <ac:chgData name="Siniša ᵀᴴᴱ ᴼᴿᴵᴳᴵᴻᴬᴸ Wolfenstein" userId="215f646470bc261a" providerId="LiveId" clId="{B0F6C237-08D6-4EE2-88AC-6C5C9A63F2DC}" dt="2021-04-09T08:57:38.107" v="1061" actId="1038"/>
          <ac:picMkLst>
            <pc:docMk/>
            <pc:sldMk cId="284703422" sldId="461"/>
            <ac:picMk id="16" creationId="{1A7D966D-B001-4C1B-876A-32663AF5CAC2}"/>
          </ac:picMkLst>
        </pc:picChg>
        <pc:picChg chg="add mod">
          <ac:chgData name="Siniša ᵀᴴᴱ ᴼᴿᴵᴳᴵᴻᴬᴸ Wolfenstein" userId="215f646470bc261a" providerId="LiveId" clId="{B0F6C237-08D6-4EE2-88AC-6C5C9A63F2DC}" dt="2021-04-09T08:55:52.480" v="998" actId="14100"/>
          <ac:picMkLst>
            <pc:docMk/>
            <pc:sldMk cId="284703422" sldId="461"/>
            <ac:picMk id="22" creationId="{F1E86568-C683-4067-8735-0313D0B81E90}"/>
          </ac:picMkLst>
        </pc:picChg>
      </pc:sldChg>
      <pc:sldChg chg="addSp delSp modSp add delAnim modAnim">
        <pc:chgData name="Siniša ᵀᴴᴱ ᴼᴿᴵᴳᴵᴻᴬᴸ Wolfenstein" userId="215f646470bc261a" providerId="LiveId" clId="{B0F6C237-08D6-4EE2-88AC-6C5C9A63F2DC}" dt="2021-04-09T09:22:18.358" v="1255" actId="20577"/>
        <pc:sldMkLst>
          <pc:docMk/>
          <pc:sldMk cId="3374244347" sldId="462"/>
        </pc:sldMkLst>
        <pc:spChg chg="mod">
          <ac:chgData name="Siniša ᵀᴴᴱ ᴼᴿᴵᴳᴵᴻᴬᴸ Wolfenstein" userId="215f646470bc261a" providerId="LiveId" clId="{B0F6C237-08D6-4EE2-88AC-6C5C9A63F2DC}" dt="2021-04-09T09:03:00.773" v="1069" actId="14100"/>
          <ac:spMkLst>
            <pc:docMk/>
            <pc:sldMk cId="3374244347" sldId="462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B0F6C237-08D6-4EE2-88AC-6C5C9A63F2DC}" dt="2021-04-09T09:03:46.215" v="1124" actId="14100"/>
          <ac:spMkLst>
            <pc:docMk/>
            <pc:sldMk cId="3374244347" sldId="462"/>
            <ac:spMk id="7" creationId="{8B3B2F24-F59F-48DA-A71A-42C8EC8610A8}"/>
          </ac:spMkLst>
        </pc:spChg>
        <pc:spChg chg="add mod">
          <ac:chgData name="Siniša ᵀᴴᴱ ᴼᴿᴵᴳᴵᴻᴬᴸ Wolfenstein" userId="215f646470bc261a" providerId="LiveId" clId="{B0F6C237-08D6-4EE2-88AC-6C5C9A63F2DC}" dt="2021-04-09T09:05:16.206" v="1186" actId="20577"/>
          <ac:spMkLst>
            <pc:docMk/>
            <pc:sldMk cId="3374244347" sldId="462"/>
            <ac:spMk id="12" creationId="{77E81AFF-4AD7-44F2-AA0A-6CE4C8D09D9F}"/>
          </ac:spMkLst>
        </pc:spChg>
        <pc:spChg chg="add mod">
          <ac:chgData name="Siniša ᵀᴴᴱ ᴼᴿᴵᴳᴵᴻᴬᴸ Wolfenstein" userId="215f646470bc261a" providerId="LiveId" clId="{B0F6C237-08D6-4EE2-88AC-6C5C9A63F2DC}" dt="2021-04-09T09:05:27.367" v="1196" actId="20577"/>
          <ac:spMkLst>
            <pc:docMk/>
            <pc:sldMk cId="3374244347" sldId="462"/>
            <ac:spMk id="13" creationId="{482CADD7-1829-440A-8484-85D29EC4B69C}"/>
          </ac:spMkLst>
        </pc:spChg>
        <pc:spChg chg="add mod">
          <ac:chgData name="Siniša ᵀᴴᴱ ᴼᴿᴵᴳᴵᴻᴬᴸ Wolfenstein" userId="215f646470bc261a" providerId="LiveId" clId="{B0F6C237-08D6-4EE2-88AC-6C5C9A63F2DC}" dt="2021-04-09T09:05:39.600" v="1199" actId="20577"/>
          <ac:spMkLst>
            <pc:docMk/>
            <pc:sldMk cId="3374244347" sldId="462"/>
            <ac:spMk id="14" creationId="{0E867E6E-EA65-47F3-BCE5-CF1F72817388}"/>
          </ac:spMkLst>
        </pc:spChg>
        <pc:spChg chg="add mod">
          <ac:chgData name="Siniša ᵀᴴᴱ ᴼᴿᴵᴳᴵᴻᴬᴸ Wolfenstein" userId="215f646470bc261a" providerId="LiveId" clId="{B0F6C237-08D6-4EE2-88AC-6C5C9A63F2DC}" dt="2021-04-09T09:05:49.684" v="1205" actId="20577"/>
          <ac:spMkLst>
            <pc:docMk/>
            <pc:sldMk cId="3374244347" sldId="462"/>
            <ac:spMk id="15" creationId="{275B9A48-117D-4334-A425-9179E4ACB46D}"/>
          </ac:spMkLst>
        </pc:spChg>
        <pc:spChg chg="add mod">
          <ac:chgData name="Siniša ᵀᴴᴱ ᴼᴿᴵᴳᴵᴻᴬᴸ Wolfenstein" userId="215f646470bc261a" providerId="LiveId" clId="{B0F6C237-08D6-4EE2-88AC-6C5C9A63F2DC}" dt="2021-04-09T09:05:55.044" v="1209" actId="20577"/>
          <ac:spMkLst>
            <pc:docMk/>
            <pc:sldMk cId="3374244347" sldId="462"/>
            <ac:spMk id="16" creationId="{5FA6C3BF-1564-48A7-A5D5-F13DDE8648FA}"/>
          </ac:spMkLst>
        </pc:spChg>
        <pc:spChg chg="add mod">
          <ac:chgData name="Siniša ᵀᴴᴱ ᴼᴿᴵᴳᴵᴻᴬᴸ Wolfenstein" userId="215f646470bc261a" providerId="LiveId" clId="{B0F6C237-08D6-4EE2-88AC-6C5C9A63F2DC}" dt="2021-04-09T09:06:11.514" v="1215" actId="20577"/>
          <ac:spMkLst>
            <pc:docMk/>
            <pc:sldMk cId="3374244347" sldId="462"/>
            <ac:spMk id="17" creationId="{C5339E29-17F2-4FB4-ABEA-CFFC40962DA4}"/>
          </ac:spMkLst>
        </pc:spChg>
        <pc:spChg chg="add mod">
          <ac:chgData name="Siniša ᵀᴴᴱ ᴼᴿᴵᴳᴵᴻᴬᴸ Wolfenstein" userId="215f646470bc261a" providerId="LiveId" clId="{B0F6C237-08D6-4EE2-88AC-6C5C9A63F2DC}" dt="2021-04-09T09:06:21.022" v="1222" actId="20577"/>
          <ac:spMkLst>
            <pc:docMk/>
            <pc:sldMk cId="3374244347" sldId="462"/>
            <ac:spMk id="18" creationId="{AAE0BAE0-6B92-48C0-8026-63BE36E69A43}"/>
          </ac:spMkLst>
        </pc:spChg>
        <pc:spChg chg="add mod">
          <ac:chgData name="Siniša ᵀᴴᴱ ᴼᴿᴵᴳᴵᴻᴬᴸ Wolfenstein" userId="215f646470bc261a" providerId="LiveId" clId="{B0F6C237-08D6-4EE2-88AC-6C5C9A63F2DC}" dt="2021-04-09T09:06:29.460" v="1230" actId="20577"/>
          <ac:spMkLst>
            <pc:docMk/>
            <pc:sldMk cId="3374244347" sldId="462"/>
            <ac:spMk id="19" creationId="{B62A5266-48EA-448E-83E8-25D6E85C6C65}"/>
          </ac:spMkLst>
        </pc:spChg>
        <pc:spChg chg="del">
          <ac:chgData name="Siniša ᵀᴴᴱ ᴼᴿᴵᴳᴵᴻᴬᴸ Wolfenstein" userId="215f646470bc261a" providerId="LiveId" clId="{B0F6C237-08D6-4EE2-88AC-6C5C9A63F2DC}" dt="2021-04-09T08:58:11.645" v="1065" actId="478"/>
          <ac:spMkLst>
            <pc:docMk/>
            <pc:sldMk cId="3374244347" sldId="462"/>
            <ac:spMk id="20" creationId="{684D5463-C501-4AD1-9BBA-A0A0B62AE141}"/>
          </ac:spMkLst>
        </pc:spChg>
        <pc:spChg chg="del">
          <ac:chgData name="Siniša ᵀᴴᴱ ᴼᴿᴵᴳᴵᴻᴬᴸ Wolfenstein" userId="215f646470bc261a" providerId="LiveId" clId="{B0F6C237-08D6-4EE2-88AC-6C5C9A63F2DC}" dt="2021-04-09T08:58:11.645" v="1065" actId="478"/>
          <ac:spMkLst>
            <pc:docMk/>
            <pc:sldMk cId="3374244347" sldId="462"/>
            <ac:spMk id="21" creationId="{F49AD521-44FD-4EF7-87FB-754658901251}"/>
          </ac:spMkLst>
        </pc:spChg>
        <pc:spChg chg="del">
          <ac:chgData name="Siniša ᵀᴴᴱ ᴼᴿᴵᴳᴵᴻᴬᴸ Wolfenstein" userId="215f646470bc261a" providerId="LiveId" clId="{B0F6C237-08D6-4EE2-88AC-6C5C9A63F2DC}" dt="2021-04-09T08:58:11.645" v="1065" actId="478"/>
          <ac:spMkLst>
            <pc:docMk/>
            <pc:sldMk cId="3374244347" sldId="462"/>
            <ac:spMk id="22" creationId="{2AB28983-1835-41C0-A81E-569AE731697E}"/>
          </ac:spMkLst>
        </pc:spChg>
        <pc:spChg chg="del">
          <ac:chgData name="Siniša ᵀᴴᴱ ᴼᴿᴵᴳᴵᴻᴬᴸ Wolfenstein" userId="215f646470bc261a" providerId="LiveId" clId="{B0F6C237-08D6-4EE2-88AC-6C5C9A63F2DC}" dt="2021-04-09T08:58:11.645" v="1065" actId="478"/>
          <ac:spMkLst>
            <pc:docMk/>
            <pc:sldMk cId="3374244347" sldId="462"/>
            <ac:spMk id="23" creationId="{9E048302-8095-4F7A-A2F9-5507897A3A2F}"/>
          </ac:spMkLst>
        </pc:spChg>
        <pc:spChg chg="del">
          <ac:chgData name="Siniša ᵀᴴᴱ ᴼᴿᴵᴳᴵᴻᴬᴸ Wolfenstein" userId="215f646470bc261a" providerId="LiveId" clId="{B0F6C237-08D6-4EE2-88AC-6C5C9A63F2DC}" dt="2021-04-09T08:58:11.645" v="1065" actId="478"/>
          <ac:spMkLst>
            <pc:docMk/>
            <pc:sldMk cId="3374244347" sldId="462"/>
            <ac:spMk id="24" creationId="{58EE7229-632A-42B5-B315-3EF0003B8EA4}"/>
          </ac:spMkLst>
        </pc:spChg>
        <pc:spChg chg="del">
          <ac:chgData name="Siniša ᵀᴴᴱ ᴼᴿᴵᴳᴵᴻᴬᴸ Wolfenstein" userId="215f646470bc261a" providerId="LiveId" clId="{B0F6C237-08D6-4EE2-88AC-6C5C9A63F2DC}" dt="2021-04-09T08:58:11.645" v="1065" actId="478"/>
          <ac:spMkLst>
            <pc:docMk/>
            <pc:sldMk cId="3374244347" sldId="462"/>
            <ac:spMk id="25" creationId="{3E67F086-B86A-4EB7-865E-D6E2D8E77671}"/>
          </ac:spMkLst>
        </pc:spChg>
        <pc:spChg chg="add mod">
          <ac:chgData name="Siniša ᵀᴴᴱ ᴼᴿᴵᴳᴵᴻᴬᴸ Wolfenstein" userId="215f646470bc261a" providerId="LiveId" clId="{B0F6C237-08D6-4EE2-88AC-6C5C9A63F2DC}" dt="2021-04-09T09:06:42.834" v="1239" actId="20577"/>
          <ac:spMkLst>
            <pc:docMk/>
            <pc:sldMk cId="3374244347" sldId="462"/>
            <ac:spMk id="26" creationId="{6BE41F9F-4762-4F6F-B448-D8360B2D7060}"/>
          </ac:spMkLst>
        </pc:spChg>
        <pc:spChg chg="add mod">
          <ac:chgData name="Siniša ᵀᴴᴱ ᴼᴿᴵᴳᴵᴻᴬᴸ Wolfenstein" userId="215f646470bc261a" providerId="LiveId" clId="{B0F6C237-08D6-4EE2-88AC-6C5C9A63F2DC}" dt="2021-04-09T09:22:08.661" v="1249" actId="20577"/>
          <ac:spMkLst>
            <pc:docMk/>
            <pc:sldMk cId="3374244347" sldId="462"/>
            <ac:spMk id="27" creationId="{70FDC24A-697C-4A10-A9C5-D30923945E09}"/>
          </ac:spMkLst>
        </pc:spChg>
        <pc:spChg chg="add mod">
          <ac:chgData name="Siniša ᵀᴴᴱ ᴼᴿᴵᴳᴵᴻᴬᴸ Wolfenstein" userId="215f646470bc261a" providerId="LiveId" clId="{B0F6C237-08D6-4EE2-88AC-6C5C9A63F2DC}" dt="2021-04-09T09:22:18.358" v="1255" actId="20577"/>
          <ac:spMkLst>
            <pc:docMk/>
            <pc:sldMk cId="3374244347" sldId="462"/>
            <ac:spMk id="28" creationId="{2865A8AD-96E2-4B41-B780-E991B19C1A63}"/>
          </ac:spMkLst>
        </pc:spChg>
        <pc:picChg chg="mod">
          <ac:chgData name="Siniša ᵀᴴᴱ ᴼᴿᴵᴳᴵᴻᴬᴸ Wolfenstein" userId="215f646470bc261a" providerId="LiveId" clId="{B0F6C237-08D6-4EE2-88AC-6C5C9A63F2DC}" dt="2021-04-09T09:02:56.150" v="1068" actId="14100"/>
          <ac:picMkLst>
            <pc:docMk/>
            <pc:sldMk cId="3374244347" sldId="462"/>
            <ac:picMk id="2" creationId="{47B46515-7EBB-4A63-ADB4-F4E8362CBFB3}"/>
          </ac:picMkLst>
        </pc:picChg>
      </pc:sldChg>
      <pc:sldChg chg="modSp add modAnim">
        <pc:chgData name="Siniša ᵀᴴᴱ ᴼᴿᴵᴳᴵᴻᴬᴸ Wolfenstein" userId="215f646470bc261a" providerId="LiveId" clId="{B0F6C237-08D6-4EE2-88AC-6C5C9A63F2DC}" dt="2021-04-09T09:27:37.413" v="1276"/>
        <pc:sldMkLst>
          <pc:docMk/>
          <pc:sldMk cId="3341274777" sldId="463"/>
        </pc:sldMkLst>
        <pc:spChg chg="mod">
          <ac:chgData name="Siniša ᵀᴴᴱ ᴼᴿᴵᴳᴵᴻᴬᴸ Wolfenstein" userId="215f646470bc261a" providerId="LiveId" clId="{B0F6C237-08D6-4EE2-88AC-6C5C9A63F2DC}" dt="2021-04-09T09:27:33.504" v="1275" actId="20577"/>
          <ac:spMkLst>
            <pc:docMk/>
            <pc:sldMk cId="3341274777" sldId="463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B0F6C237-08D6-4EE2-88AC-6C5C9A63F2DC}" dt="2021-04-09T09:26:34.308" v="1257" actId="1076"/>
          <ac:picMkLst>
            <pc:docMk/>
            <pc:sldMk cId="3341274777" sldId="463"/>
            <ac:picMk id="2" creationId="{C6474CDB-18F1-4236-831A-8BD9BF6A56F0}"/>
          </ac:picMkLst>
        </pc:picChg>
      </pc:sldChg>
      <pc:sldChg chg="add del">
        <pc:chgData name="Siniša ᵀᴴᴱ ᴼᴿᴵᴳᴵᴻᴬᴸ Wolfenstein" userId="215f646470bc261a" providerId="LiveId" clId="{B0F6C237-08D6-4EE2-88AC-6C5C9A63F2DC}" dt="2021-04-10T05:53:24.602" v="2988" actId="2696"/>
        <pc:sldMkLst>
          <pc:docMk/>
          <pc:sldMk cId="3216158776" sldId="464"/>
        </pc:sldMkLst>
      </pc:sldChg>
      <pc:sldChg chg="addSp modSp add modAnim">
        <pc:chgData name="Siniša ᵀᴴᴱ ᴼᴿᴵᴳᴵᴻᴬᴸ Wolfenstein" userId="215f646470bc261a" providerId="LiveId" clId="{B0F6C237-08D6-4EE2-88AC-6C5C9A63F2DC}" dt="2021-04-09T09:43:38.703" v="1501" actId="20577"/>
        <pc:sldMkLst>
          <pc:docMk/>
          <pc:sldMk cId="3086063630" sldId="465"/>
        </pc:sldMkLst>
        <pc:spChg chg="mod">
          <ac:chgData name="Siniša ᵀᴴᴱ ᴼᴿᴵᴳᴵᴻᴬᴸ Wolfenstein" userId="215f646470bc261a" providerId="LiveId" clId="{B0F6C237-08D6-4EE2-88AC-6C5C9A63F2DC}" dt="2021-04-09T09:37:51.192" v="1369" actId="20577"/>
          <ac:spMkLst>
            <pc:docMk/>
            <pc:sldMk cId="3086063630" sldId="465"/>
            <ac:spMk id="4" creationId="{A2A5FABF-372B-4D3C-8626-23BAA0FFDD39}"/>
          </ac:spMkLst>
        </pc:spChg>
        <pc:spChg chg="mod">
          <ac:chgData name="Siniša ᵀᴴᴱ ᴼᴿᴵᴳᴵᴻᴬᴸ Wolfenstein" userId="215f646470bc261a" providerId="LiveId" clId="{B0F6C237-08D6-4EE2-88AC-6C5C9A63F2DC}" dt="2021-04-09T09:39:27.866" v="1444" actId="20577"/>
          <ac:spMkLst>
            <pc:docMk/>
            <pc:sldMk cId="3086063630" sldId="465"/>
            <ac:spMk id="6" creationId="{3DFB5F9D-8782-4DEE-8157-A56B0FE623A5}"/>
          </ac:spMkLst>
        </pc:spChg>
        <pc:spChg chg="add mod">
          <ac:chgData name="Siniša ᵀᴴᴱ ᴼᴿᴵᴳᴵᴻᴬᴸ Wolfenstein" userId="215f646470bc261a" providerId="LiveId" clId="{B0F6C237-08D6-4EE2-88AC-6C5C9A63F2DC}" dt="2021-04-09T09:43:38.703" v="1501" actId="20577"/>
          <ac:spMkLst>
            <pc:docMk/>
            <pc:sldMk cId="3086063630" sldId="465"/>
            <ac:spMk id="8" creationId="{DA182B86-734B-4EF2-AB19-C223B9BE6B17}"/>
          </ac:spMkLst>
        </pc:spChg>
        <pc:picChg chg="mod">
          <ac:chgData name="Siniša ᵀᴴᴱ ᴼᴿᴵᴳᴵᴻᴬᴸ Wolfenstein" userId="215f646470bc261a" providerId="LiveId" clId="{B0F6C237-08D6-4EE2-88AC-6C5C9A63F2DC}" dt="2021-04-09T09:39:55.233" v="1451" actId="1076"/>
          <ac:picMkLst>
            <pc:docMk/>
            <pc:sldMk cId="3086063630" sldId="465"/>
            <ac:picMk id="7" creationId="{6D773915-0401-4EEC-93A1-08B0EA84106A}"/>
          </ac:picMkLst>
        </pc:picChg>
        <pc:picChg chg="add mod">
          <ac:chgData name="Siniša ᵀᴴᴱ ᴼᴿᴵᴳᴵᴻᴬᴸ Wolfenstein" userId="215f646470bc261a" providerId="LiveId" clId="{B0F6C237-08D6-4EE2-88AC-6C5C9A63F2DC}" dt="2021-04-09T09:40:01.663" v="1453" actId="14100"/>
          <ac:picMkLst>
            <pc:docMk/>
            <pc:sldMk cId="3086063630" sldId="465"/>
            <ac:picMk id="9" creationId="{F66DCFF9-6257-45DA-802B-6B377992D388}"/>
          </ac:picMkLst>
        </pc:picChg>
        <pc:picChg chg="add mod">
          <ac:chgData name="Siniša ᵀᴴᴱ ᴼᴿᴵᴳᴵᴻᴬᴸ Wolfenstein" userId="215f646470bc261a" providerId="LiveId" clId="{B0F6C237-08D6-4EE2-88AC-6C5C9A63F2DC}" dt="2021-04-09T09:40:33.787" v="1462" actId="1076"/>
          <ac:picMkLst>
            <pc:docMk/>
            <pc:sldMk cId="3086063630" sldId="465"/>
            <ac:picMk id="10" creationId="{E306F222-B1A3-481D-A057-E441D361BB0A}"/>
          </ac:picMkLst>
        </pc:picChg>
      </pc:sldChg>
      <pc:sldChg chg="addSp modSp add modAnim">
        <pc:chgData name="Siniša ᵀᴴᴱ ᴼᴿᴵᴳᴵᴻᴬᴸ Wolfenstein" userId="215f646470bc261a" providerId="LiveId" clId="{B0F6C237-08D6-4EE2-88AC-6C5C9A63F2DC}" dt="2021-04-09T10:02:06.055" v="1955" actId="20577"/>
        <pc:sldMkLst>
          <pc:docMk/>
          <pc:sldMk cId="209880064" sldId="466"/>
        </pc:sldMkLst>
        <pc:spChg chg="add mod">
          <ac:chgData name="Siniša ᵀᴴᴱ ᴼᴿᴵᴳᴵᴻᴬᴸ Wolfenstein" userId="215f646470bc261a" providerId="LiveId" clId="{B0F6C237-08D6-4EE2-88AC-6C5C9A63F2DC}" dt="2021-04-09T10:01:13.304" v="1924" actId="1076"/>
          <ac:spMkLst>
            <pc:docMk/>
            <pc:sldMk cId="209880064" sldId="466"/>
            <ac:spMk id="5" creationId="{89234575-312B-4155-9CD3-D7E2DAD84B61}"/>
          </ac:spMkLst>
        </pc:spChg>
        <pc:spChg chg="add mod">
          <ac:chgData name="Siniša ᵀᴴᴱ ᴼᴿᴵᴳᴵᴻᴬᴸ Wolfenstein" userId="215f646470bc261a" providerId="LiveId" clId="{B0F6C237-08D6-4EE2-88AC-6C5C9A63F2DC}" dt="2021-04-09T10:01:26.665" v="1934" actId="20577"/>
          <ac:spMkLst>
            <pc:docMk/>
            <pc:sldMk cId="209880064" sldId="466"/>
            <ac:spMk id="6" creationId="{3DE67702-7312-4EF0-A7E5-34711370B8EB}"/>
          </ac:spMkLst>
        </pc:spChg>
        <pc:spChg chg="add mod">
          <ac:chgData name="Siniša ᵀᴴᴱ ᴼᴿᴵᴳᴵᴻᴬᴸ Wolfenstein" userId="215f646470bc261a" providerId="LiveId" clId="{B0F6C237-08D6-4EE2-88AC-6C5C9A63F2DC}" dt="2021-04-09T10:01:44.536" v="1941" actId="20577"/>
          <ac:spMkLst>
            <pc:docMk/>
            <pc:sldMk cId="209880064" sldId="466"/>
            <ac:spMk id="7" creationId="{A6E32BB6-EF4F-41FE-94E3-4A1F2E347F2F}"/>
          </ac:spMkLst>
        </pc:spChg>
        <pc:spChg chg="add mod">
          <ac:chgData name="Siniša ᵀᴴᴱ ᴼᴿᴵᴳᴵᴻᴬᴸ Wolfenstein" userId="215f646470bc261a" providerId="LiveId" clId="{B0F6C237-08D6-4EE2-88AC-6C5C9A63F2DC}" dt="2021-04-09T10:01:52.515" v="1947" actId="20577"/>
          <ac:spMkLst>
            <pc:docMk/>
            <pc:sldMk cId="209880064" sldId="466"/>
            <ac:spMk id="8" creationId="{1D6E2810-D8F1-4D5E-86FA-9CFED05E7688}"/>
          </ac:spMkLst>
        </pc:spChg>
        <pc:spChg chg="add mod">
          <ac:chgData name="Siniša ᵀᴴᴱ ᴼᴿᴵᴳᴵᴻᴬᴸ Wolfenstein" userId="215f646470bc261a" providerId="LiveId" clId="{B0F6C237-08D6-4EE2-88AC-6C5C9A63F2DC}" dt="2021-04-09T10:01:58.843" v="1950" actId="20577"/>
          <ac:spMkLst>
            <pc:docMk/>
            <pc:sldMk cId="209880064" sldId="466"/>
            <ac:spMk id="9" creationId="{CDD821F6-7C13-4524-9BD4-0288D489A89E}"/>
          </ac:spMkLst>
        </pc:spChg>
        <pc:spChg chg="add mod">
          <ac:chgData name="Siniša ᵀᴴᴱ ᴼᴿᴵᴳᴵᴻᴬᴸ Wolfenstein" userId="215f646470bc261a" providerId="LiveId" clId="{B0F6C237-08D6-4EE2-88AC-6C5C9A63F2DC}" dt="2021-04-09T10:02:06.055" v="1955" actId="20577"/>
          <ac:spMkLst>
            <pc:docMk/>
            <pc:sldMk cId="209880064" sldId="466"/>
            <ac:spMk id="10" creationId="{2CDA04DF-DFF0-4E9B-BE2D-38492104EDF6}"/>
          </ac:spMkLst>
        </pc:spChg>
        <pc:spChg chg="mod">
          <ac:chgData name="Siniša ᵀᴴᴱ ᴼᴿᴵᴳᴵᴻᴬᴸ Wolfenstein" userId="215f646470bc261a" providerId="LiveId" clId="{B0F6C237-08D6-4EE2-88AC-6C5C9A63F2DC}" dt="2021-04-09T09:58:14.121" v="1917" actId="14100"/>
          <ac:spMkLst>
            <pc:docMk/>
            <pc:sldMk cId="209880064" sldId="466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B0F6C237-08D6-4EE2-88AC-6C5C9A63F2DC}" dt="2021-04-09T10:01:24.440" v="1933" actId="1076"/>
          <ac:picMkLst>
            <pc:docMk/>
            <pc:sldMk cId="209880064" sldId="466"/>
            <ac:picMk id="2" creationId="{C6474CDB-18F1-4236-831A-8BD9BF6A56F0}"/>
          </ac:picMkLst>
        </pc:picChg>
      </pc:sldChg>
      <pc:sldChg chg="addSp delSp modSp add delAnim modAnim">
        <pc:chgData name="Siniša ᵀᴴᴱ ᴼᴿᴵᴳᴵᴻᴬᴸ Wolfenstein" userId="215f646470bc261a" providerId="LiveId" clId="{B0F6C237-08D6-4EE2-88AC-6C5C9A63F2DC}" dt="2021-04-09T10:07:07.367" v="2140" actId="1076"/>
        <pc:sldMkLst>
          <pc:docMk/>
          <pc:sldMk cId="1967363789" sldId="467"/>
        </pc:sldMkLst>
        <pc:spChg chg="mod">
          <ac:chgData name="Siniša ᵀᴴᴱ ᴼᴿᴵᴳᴵᴻᴬᴸ Wolfenstein" userId="215f646470bc261a" providerId="LiveId" clId="{B0F6C237-08D6-4EE2-88AC-6C5C9A63F2DC}" dt="2021-04-09T10:02:32.919" v="1957" actId="20577"/>
          <ac:spMkLst>
            <pc:docMk/>
            <pc:sldMk cId="1967363789" sldId="467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B0F6C237-08D6-4EE2-88AC-6C5C9A63F2DC}" dt="2021-04-09T10:04:27.146" v="2026" actId="14100"/>
          <ac:spMkLst>
            <pc:docMk/>
            <pc:sldMk cId="1967363789" sldId="467"/>
            <ac:spMk id="7" creationId="{8B3B2F24-F59F-48DA-A71A-42C8EC8610A8}"/>
          </ac:spMkLst>
        </pc:spChg>
        <pc:spChg chg="add mod">
          <ac:chgData name="Siniša ᵀᴴᴱ ᴼᴿᴵᴳᴵᴻᴬᴸ Wolfenstein" userId="215f646470bc261a" providerId="LiveId" clId="{B0F6C237-08D6-4EE2-88AC-6C5C9A63F2DC}" dt="2021-04-09T10:04:56.726" v="2039" actId="1038"/>
          <ac:spMkLst>
            <pc:docMk/>
            <pc:sldMk cId="1967363789" sldId="467"/>
            <ac:spMk id="12" creationId="{F6015F6E-3FD1-4672-B4D0-2500EA7ECDF9}"/>
          </ac:spMkLst>
        </pc:spChg>
        <pc:spChg chg="add mod">
          <ac:chgData name="Siniša ᵀᴴᴱ ᴼᴿᴵᴳᴵᴻᴬᴸ Wolfenstein" userId="215f646470bc261a" providerId="LiveId" clId="{B0F6C237-08D6-4EE2-88AC-6C5C9A63F2DC}" dt="2021-04-09T10:05:08.177" v="2051" actId="1035"/>
          <ac:spMkLst>
            <pc:docMk/>
            <pc:sldMk cId="1967363789" sldId="467"/>
            <ac:spMk id="13" creationId="{42EF97C2-0FD9-476B-9F44-A3BFAF3044A9}"/>
          </ac:spMkLst>
        </pc:spChg>
        <pc:spChg chg="add mod">
          <ac:chgData name="Siniša ᵀᴴᴱ ᴼᴿᴵᴳᴵᴻᴬᴸ Wolfenstein" userId="215f646470bc261a" providerId="LiveId" clId="{B0F6C237-08D6-4EE2-88AC-6C5C9A63F2DC}" dt="2021-04-09T10:05:12.552" v="2053" actId="1076"/>
          <ac:spMkLst>
            <pc:docMk/>
            <pc:sldMk cId="1967363789" sldId="467"/>
            <ac:spMk id="14" creationId="{327E88A1-06AC-4252-B73D-F295D9A22449}"/>
          </ac:spMkLst>
        </pc:spChg>
        <pc:spChg chg="add mod">
          <ac:chgData name="Siniša ᵀᴴᴱ ᴼᴿᴵᴳᴵᴻᴬᴸ Wolfenstein" userId="215f646470bc261a" providerId="LiveId" clId="{B0F6C237-08D6-4EE2-88AC-6C5C9A63F2DC}" dt="2021-04-09T10:05:20.699" v="2059" actId="1036"/>
          <ac:spMkLst>
            <pc:docMk/>
            <pc:sldMk cId="1967363789" sldId="467"/>
            <ac:spMk id="15" creationId="{C657B393-6749-4218-AF0B-398B31B2AD29}"/>
          </ac:spMkLst>
        </pc:spChg>
        <pc:spChg chg="add mod">
          <ac:chgData name="Siniša ᵀᴴᴱ ᴼᴿᴵᴳᴵᴻᴬᴸ Wolfenstein" userId="215f646470bc261a" providerId="LiveId" clId="{B0F6C237-08D6-4EE2-88AC-6C5C9A63F2DC}" dt="2021-04-09T10:05:31.968" v="2077" actId="20577"/>
          <ac:spMkLst>
            <pc:docMk/>
            <pc:sldMk cId="1967363789" sldId="467"/>
            <ac:spMk id="16" creationId="{B8192CCA-7749-480B-A18B-FEB5AFDDADB7}"/>
          </ac:spMkLst>
        </pc:spChg>
        <pc:spChg chg="add mod">
          <ac:chgData name="Siniša ᵀᴴᴱ ᴼᴿᴵᴳᴵᴻᴬᴸ Wolfenstein" userId="215f646470bc261a" providerId="LiveId" clId="{B0F6C237-08D6-4EE2-88AC-6C5C9A63F2DC}" dt="2021-04-09T10:06:14.959" v="2088" actId="20577"/>
          <ac:spMkLst>
            <pc:docMk/>
            <pc:sldMk cId="1967363789" sldId="467"/>
            <ac:spMk id="17" creationId="{C8014E76-41C4-4EF4-BCF3-47C37A90BF1B}"/>
          </ac:spMkLst>
        </pc:spChg>
        <pc:spChg chg="add mod">
          <ac:chgData name="Siniša ᵀᴴᴱ ᴼᴿᴵᴳᴵᴻᴬᴸ Wolfenstein" userId="215f646470bc261a" providerId="LiveId" clId="{B0F6C237-08D6-4EE2-88AC-6C5C9A63F2DC}" dt="2021-04-09T10:06:23.177" v="2100" actId="1035"/>
          <ac:spMkLst>
            <pc:docMk/>
            <pc:sldMk cId="1967363789" sldId="467"/>
            <ac:spMk id="18" creationId="{FBFE6AD3-C367-4591-85C0-1931061B595C}"/>
          </ac:spMkLst>
        </pc:spChg>
        <pc:spChg chg="add mod">
          <ac:chgData name="Siniša ᵀᴴᴱ ᴼᴿᴵᴳᴵᴻᴬᴸ Wolfenstein" userId="215f646470bc261a" providerId="LiveId" clId="{B0F6C237-08D6-4EE2-88AC-6C5C9A63F2DC}" dt="2021-04-09T10:06:29.503" v="2107" actId="1036"/>
          <ac:spMkLst>
            <pc:docMk/>
            <pc:sldMk cId="1967363789" sldId="467"/>
            <ac:spMk id="19" creationId="{BE61B8E4-1B76-4C60-9DC9-E07EB9911926}"/>
          </ac:spMkLst>
        </pc:spChg>
        <pc:spChg chg="del">
          <ac:chgData name="Siniša ᵀᴴᴱ ᴼᴿᴵᴳᴵᴻᴬᴸ Wolfenstein" userId="215f646470bc261a" providerId="LiveId" clId="{B0F6C237-08D6-4EE2-88AC-6C5C9A63F2DC}" dt="2021-04-09T10:02:41.303" v="1959" actId="478"/>
          <ac:spMkLst>
            <pc:docMk/>
            <pc:sldMk cId="1967363789" sldId="467"/>
            <ac:spMk id="20" creationId="{684D5463-C501-4AD1-9BBA-A0A0B62AE141}"/>
          </ac:spMkLst>
        </pc:spChg>
        <pc:spChg chg="del">
          <ac:chgData name="Siniša ᵀᴴᴱ ᴼᴿᴵᴳᴵᴻᴬᴸ Wolfenstein" userId="215f646470bc261a" providerId="LiveId" clId="{B0F6C237-08D6-4EE2-88AC-6C5C9A63F2DC}" dt="2021-04-09T10:02:41.303" v="1959" actId="478"/>
          <ac:spMkLst>
            <pc:docMk/>
            <pc:sldMk cId="1967363789" sldId="467"/>
            <ac:spMk id="21" creationId="{F49AD521-44FD-4EF7-87FB-754658901251}"/>
          </ac:spMkLst>
        </pc:spChg>
        <pc:spChg chg="del">
          <ac:chgData name="Siniša ᵀᴴᴱ ᴼᴿᴵᴳᴵᴻᴬᴸ Wolfenstein" userId="215f646470bc261a" providerId="LiveId" clId="{B0F6C237-08D6-4EE2-88AC-6C5C9A63F2DC}" dt="2021-04-09T10:02:41.303" v="1959" actId="478"/>
          <ac:spMkLst>
            <pc:docMk/>
            <pc:sldMk cId="1967363789" sldId="467"/>
            <ac:spMk id="22" creationId="{2AB28983-1835-41C0-A81E-569AE731697E}"/>
          </ac:spMkLst>
        </pc:spChg>
        <pc:spChg chg="del">
          <ac:chgData name="Siniša ᵀᴴᴱ ᴼᴿᴵᴳᴵᴻᴬᴸ Wolfenstein" userId="215f646470bc261a" providerId="LiveId" clId="{B0F6C237-08D6-4EE2-88AC-6C5C9A63F2DC}" dt="2021-04-09T10:02:41.303" v="1959" actId="478"/>
          <ac:spMkLst>
            <pc:docMk/>
            <pc:sldMk cId="1967363789" sldId="467"/>
            <ac:spMk id="23" creationId="{9E048302-8095-4F7A-A2F9-5507897A3A2F}"/>
          </ac:spMkLst>
        </pc:spChg>
        <pc:spChg chg="del">
          <ac:chgData name="Siniša ᵀᴴᴱ ᴼᴿᴵᴳᴵᴻᴬᴸ Wolfenstein" userId="215f646470bc261a" providerId="LiveId" clId="{B0F6C237-08D6-4EE2-88AC-6C5C9A63F2DC}" dt="2021-04-09T10:02:41.303" v="1959" actId="478"/>
          <ac:spMkLst>
            <pc:docMk/>
            <pc:sldMk cId="1967363789" sldId="467"/>
            <ac:spMk id="24" creationId="{58EE7229-632A-42B5-B315-3EF0003B8EA4}"/>
          </ac:spMkLst>
        </pc:spChg>
        <pc:spChg chg="del">
          <ac:chgData name="Siniša ᵀᴴᴱ ᴼᴿᴵᴳᴵᴻᴬᴸ Wolfenstein" userId="215f646470bc261a" providerId="LiveId" clId="{B0F6C237-08D6-4EE2-88AC-6C5C9A63F2DC}" dt="2021-04-09T10:02:41.303" v="1959" actId="478"/>
          <ac:spMkLst>
            <pc:docMk/>
            <pc:sldMk cId="1967363789" sldId="467"/>
            <ac:spMk id="25" creationId="{3E67F086-B86A-4EB7-865E-D6E2D8E77671}"/>
          </ac:spMkLst>
        </pc:spChg>
        <pc:spChg chg="add mod">
          <ac:chgData name="Siniša ᵀᴴᴱ ᴼᴿᴵᴳᴵᴻᴬᴸ Wolfenstein" userId="215f646470bc261a" providerId="LiveId" clId="{B0F6C237-08D6-4EE2-88AC-6C5C9A63F2DC}" dt="2021-04-09T10:06:38.030" v="2120" actId="1038"/>
          <ac:spMkLst>
            <pc:docMk/>
            <pc:sldMk cId="1967363789" sldId="467"/>
            <ac:spMk id="26" creationId="{C2DB9DA2-B647-40BC-9CAD-40FFA117B87E}"/>
          </ac:spMkLst>
        </pc:spChg>
        <pc:spChg chg="add mod">
          <ac:chgData name="Siniša ᵀᴴᴱ ᴼᴿᴵᴳᴵᴻᴬᴸ Wolfenstein" userId="215f646470bc261a" providerId="LiveId" clId="{B0F6C237-08D6-4EE2-88AC-6C5C9A63F2DC}" dt="2021-04-09T10:06:44.896" v="2126" actId="20577"/>
          <ac:spMkLst>
            <pc:docMk/>
            <pc:sldMk cId="1967363789" sldId="467"/>
            <ac:spMk id="27" creationId="{B0D46AEB-52FE-4AFE-907A-7ADD5A49A4F7}"/>
          </ac:spMkLst>
        </pc:spChg>
        <pc:spChg chg="add mod">
          <ac:chgData name="Siniša ᵀᴴᴱ ᴼᴿᴵᴳᴵᴻᴬᴸ Wolfenstein" userId="215f646470bc261a" providerId="LiveId" clId="{B0F6C237-08D6-4EE2-88AC-6C5C9A63F2DC}" dt="2021-04-09T10:06:53.411" v="2132" actId="20577"/>
          <ac:spMkLst>
            <pc:docMk/>
            <pc:sldMk cId="1967363789" sldId="467"/>
            <ac:spMk id="28" creationId="{201C9BFC-517A-4035-8BFC-3134B528F4C2}"/>
          </ac:spMkLst>
        </pc:spChg>
        <pc:spChg chg="add mod">
          <ac:chgData name="Siniša ᵀᴴᴱ ᴼᴿᴵᴳᴵᴻᴬᴸ Wolfenstein" userId="215f646470bc261a" providerId="LiveId" clId="{B0F6C237-08D6-4EE2-88AC-6C5C9A63F2DC}" dt="2021-04-09T10:07:01.084" v="2138" actId="1035"/>
          <ac:spMkLst>
            <pc:docMk/>
            <pc:sldMk cId="1967363789" sldId="467"/>
            <ac:spMk id="29" creationId="{8A3E84AA-C4E9-4E34-819A-045769AE781D}"/>
          </ac:spMkLst>
        </pc:spChg>
        <pc:spChg chg="add mod">
          <ac:chgData name="Siniša ᵀᴴᴱ ᴼᴿᴵᴳᴵᴻᴬᴸ Wolfenstein" userId="215f646470bc261a" providerId="LiveId" clId="{B0F6C237-08D6-4EE2-88AC-6C5C9A63F2DC}" dt="2021-04-09T10:07:07.367" v="2140" actId="1076"/>
          <ac:spMkLst>
            <pc:docMk/>
            <pc:sldMk cId="1967363789" sldId="467"/>
            <ac:spMk id="30" creationId="{7EDEEAB5-6A2F-4D9F-B804-64316D1310B6}"/>
          </ac:spMkLst>
        </pc:spChg>
        <pc:picChg chg="mod">
          <ac:chgData name="Siniša ᵀᴴᴱ ᴼᴿᴵᴳᴵᴻᴬᴸ Wolfenstein" userId="215f646470bc261a" providerId="LiveId" clId="{B0F6C237-08D6-4EE2-88AC-6C5C9A63F2DC}" dt="2021-04-09T10:03:52.973" v="1970" actId="1076"/>
          <ac:picMkLst>
            <pc:docMk/>
            <pc:sldMk cId="1967363789" sldId="467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B0F6C237-08D6-4EE2-88AC-6C5C9A63F2DC}" dt="2021-04-09T10:02:38.730" v="1958" actId="14826"/>
          <ac:picMkLst>
            <pc:docMk/>
            <pc:sldMk cId="1967363789" sldId="467"/>
            <ac:picMk id="5" creationId="{0880ABB5-B97D-4E14-AC1C-4031E662EC45}"/>
          </ac:picMkLst>
        </pc:picChg>
      </pc:sldChg>
      <pc:sldChg chg="addSp delSp modSp add delAnim modAnim">
        <pc:chgData name="Siniša ᵀᴴᴱ ᴼᴿᴵᴳᴵᴻᴬᴸ Wolfenstein" userId="215f646470bc261a" providerId="LiveId" clId="{B0F6C237-08D6-4EE2-88AC-6C5C9A63F2DC}" dt="2021-04-09T10:09:22.874" v="2302" actId="14100"/>
        <pc:sldMkLst>
          <pc:docMk/>
          <pc:sldMk cId="2127274001" sldId="468"/>
        </pc:sldMkLst>
        <pc:spChg chg="add mod">
          <ac:chgData name="Siniša ᵀᴴᴱ ᴼᴿᴵᴳᴵᴻᴬᴸ Wolfenstein" userId="215f646470bc261a" providerId="LiveId" clId="{B0F6C237-08D6-4EE2-88AC-6C5C9A63F2DC}" dt="2021-04-09T10:08:58.115" v="2251" actId="20577"/>
          <ac:spMkLst>
            <pc:docMk/>
            <pc:sldMk cId="2127274001" sldId="468"/>
            <ac:spMk id="13" creationId="{6E3FEF63-73CF-4DDF-9014-301BF45F4559}"/>
          </ac:spMkLst>
        </pc:spChg>
        <pc:spChg chg="add mod">
          <ac:chgData name="Siniša ᵀᴴᴱ ᴼᴿᴵᴳᴵᴻᴬᴸ Wolfenstein" userId="215f646470bc261a" providerId="LiveId" clId="{B0F6C237-08D6-4EE2-88AC-6C5C9A63F2DC}" dt="2021-04-09T10:09:22.874" v="2302" actId="14100"/>
          <ac:spMkLst>
            <pc:docMk/>
            <pc:sldMk cId="2127274001" sldId="468"/>
            <ac:spMk id="14" creationId="{D10BBBBA-129C-4B1B-99CD-4D3DD09A815E}"/>
          </ac:spMkLst>
        </pc:spChg>
        <pc:spChg chg="mod">
          <ac:chgData name="Siniša ᵀᴴᴱ ᴼᴿᴵᴳᴵᴻᴬᴸ Wolfenstein" userId="215f646470bc261a" providerId="LiveId" clId="{B0F6C237-08D6-4EE2-88AC-6C5C9A63F2DC}" dt="2021-04-09T10:08:26.410" v="2215" actId="20577"/>
          <ac:spMkLst>
            <pc:docMk/>
            <pc:sldMk cId="2127274001" sldId="468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B0F6C237-08D6-4EE2-88AC-6C5C9A63F2DC}" dt="2021-04-09T10:08:36.581" v="2218" actId="1076"/>
          <ac:picMkLst>
            <pc:docMk/>
            <pc:sldMk cId="2127274001" sldId="468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09T10:07:38.424" v="2141" actId="14826"/>
          <ac:picMkLst>
            <pc:docMk/>
            <pc:sldMk cId="2127274001" sldId="468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B0F6C237-08D6-4EE2-88AC-6C5C9A63F2DC}" dt="2021-04-09T10:07:42.530" v="2142" actId="478"/>
          <ac:picMkLst>
            <pc:docMk/>
            <pc:sldMk cId="2127274001" sldId="468"/>
            <ac:picMk id="8" creationId="{FE3C914E-8107-4D5E-80EE-0086BEEFF348}"/>
          </ac:picMkLst>
        </pc:picChg>
        <pc:picChg chg="del">
          <ac:chgData name="Siniša ᵀᴴᴱ ᴼᴿᴵᴳᴵᴻᴬᴸ Wolfenstein" userId="215f646470bc261a" providerId="LiveId" clId="{B0F6C237-08D6-4EE2-88AC-6C5C9A63F2DC}" dt="2021-04-09T10:07:42.530" v="2142" actId="478"/>
          <ac:picMkLst>
            <pc:docMk/>
            <pc:sldMk cId="2127274001" sldId="468"/>
            <ac:picMk id="9" creationId="{1FE9EC19-4E15-4C51-9DCC-33B76F4B4DCC}"/>
          </ac:picMkLst>
        </pc:picChg>
        <pc:picChg chg="del">
          <ac:chgData name="Siniša ᵀᴴᴱ ᴼᴿᴵᴳᴵᴻᴬᴸ Wolfenstein" userId="215f646470bc261a" providerId="LiveId" clId="{B0F6C237-08D6-4EE2-88AC-6C5C9A63F2DC}" dt="2021-04-09T10:07:42.530" v="2142" actId="478"/>
          <ac:picMkLst>
            <pc:docMk/>
            <pc:sldMk cId="2127274001" sldId="468"/>
            <ac:picMk id="10" creationId="{C88F6B54-852C-48AB-BB33-5FBDA98AF732}"/>
          </ac:picMkLst>
        </pc:picChg>
        <pc:picChg chg="del">
          <ac:chgData name="Siniša ᵀᴴᴱ ᴼᴿᴵᴳᴵᴻᴬᴸ Wolfenstein" userId="215f646470bc261a" providerId="LiveId" clId="{B0F6C237-08D6-4EE2-88AC-6C5C9A63F2DC}" dt="2021-04-09T10:07:42.530" v="2142" actId="478"/>
          <ac:picMkLst>
            <pc:docMk/>
            <pc:sldMk cId="2127274001" sldId="468"/>
            <ac:picMk id="11" creationId="{A7BF5C20-23B6-4EC2-A91D-147A3ED8F9ED}"/>
          </ac:picMkLst>
        </pc:picChg>
        <pc:picChg chg="del">
          <ac:chgData name="Siniša ᵀᴴᴱ ᴼᴿᴵᴳᴵᴻᴬᴸ Wolfenstein" userId="215f646470bc261a" providerId="LiveId" clId="{B0F6C237-08D6-4EE2-88AC-6C5C9A63F2DC}" dt="2021-04-09T10:07:42.530" v="2142" actId="478"/>
          <ac:picMkLst>
            <pc:docMk/>
            <pc:sldMk cId="2127274001" sldId="468"/>
            <ac:picMk id="12" creationId="{3B452060-6F99-491C-A241-3E63064A28DB}"/>
          </ac:picMkLst>
        </pc:picChg>
        <pc:picChg chg="del">
          <ac:chgData name="Siniša ᵀᴴᴱ ᴼᴿᴵᴳᴵᴻᴬᴸ Wolfenstein" userId="215f646470bc261a" providerId="LiveId" clId="{B0F6C237-08D6-4EE2-88AC-6C5C9A63F2DC}" dt="2021-04-09T10:07:42.530" v="2142" actId="478"/>
          <ac:picMkLst>
            <pc:docMk/>
            <pc:sldMk cId="2127274001" sldId="468"/>
            <ac:picMk id="1026" creationId="{E370269C-1ABA-4449-94DB-4472E358C497}"/>
          </ac:picMkLst>
        </pc:picChg>
      </pc:sldChg>
      <pc:sldChg chg="modSp add modAnim">
        <pc:chgData name="Siniša ᵀᴴᴱ ᴼᴿᴵᴳᴵᴻᴬᴸ Wolfenstein" userId="215f646470bc261a" providerId="LiveId" clId="{B0F6C237-08D6-4EE2-88AC-6C5C9A63F2DC}" dt="2021-04-09T10:49:46.007" v="2545" actId="14100"/>
        <pc:sldMkLst>
          <pc:docMk/>
          <pc:sldMk cId="2129009826" sldId="469"/>
        </pc:sldMkLst>
        <pc:spChg chg="mod">
          <ac:chgData name="Siniša ᵀᴴᴱ ᴼᴿᴵᴳᴵᴻᴬᴸ Wolfenstein" userId="215f646470bc261a" providerId="LiveId" clId="{B0F6C237-08D6-4EE2-88AC-6C5C9A63F2DC}" dt="2021-04-09T10:29:22.451" v="2400" actId="14100"/>
          <ac:spMkLst>
            <pc:docMk/>
            <pc:sldMk cId="2129009826" sldId="469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B0F6C237-08D6-4EE2-88AC-6C5C9A63F2DC}" dt="2021-04-09T10:49:46.007" v="2545" actId="14100"/>
          <ac:spMkLst>
            <pc:docMk/>
            <pc:sldMk cId="2129009826" sldId="469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B0F6C237-08D6-4EE2-88AC-6C5C9A63F2DC}" dt="2021-04-09T10:47:21.651" v="2406" actId="1076"/>
          <ac:picMkLst>
            <pc:docMk/>
            <pc:sldMk cId="2129009826" sldId="469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09T10:47:15.301" v="2404" actId="1037"/>
          <ac:picMkLst>
            <pc:docMk/>
            <pc:sldMk cId="2129009826" sldId="469"/>
            <ac:picMk id="3" creationId="{2478E362-1B9A-4EA3-AB49-D906EB9517CD}"/>
          </ac:picMkLst>
        </pc:picChg>
      </pc:sldChg>
      <pc:sldChg chg="addSp delSp modSp add ord delAnim modAnim">
        <pc:chgData name="Siniša ᵀᴴᴱ ᴼᴿᴵᴳᴵᴻᴬᴸ Wolfenstein" userId="215f646470bc261a" providerId="LiveId" clId="{B0F6C237-08D6-4EE2-88AC-6C5C9A63F2DC}" dt="2021-04-09T11:36:38.241" v="2655"/>
        <pc:sldMkLst>
          <pc:docMk/>
          <pc:sldMk cId="2511363305" sldId="470"/>
        </pc:sldMkLst>
        <pc:spChg chg="del">
          <ac:chgData name="Siniša ᵀᴴᴱ ᴼᴿᴵᴳᴵᴻᴬᴸ Wolfenstein" userId="215f646470bc261a" providerId="LiveId" clId="{B0F6C237-08D6-4EE2-88AC-6C5C9A63F2DC}" dt="2021-04-09T11:01:54.554" v="2548" actId="478"/>
          <ac:spMkLst>
            <pc:docMk/>
            <pc:sldMk cId="2511363305" sldId="470"/>
            <ac:spMk id="5" creationId="{89234575-312B-4155-9CD3-D7E2DAD84B61}"/>
          </ac:spMkLst>
        </pc:spChg>
        <pc:spChg chg="del">
          <ac:chgData name="Siniša ᵀᴴᴱ ᴼᴿᴵᴳᴵᴻᴬᴸ Wolfenstein" userId="215f646470bc261a" providerId="LiveId" clId="{B0F6C237-08D6-4EE2-88AC-6C5C9A63F2DC}" dt="2021-04-09T11:01:54.554" v="2548" actId="478"/>
          <ac:spMkLst>
            <pc:docMk/>
            <pc:sldMk cId="2511363305" sldId="470"/>
            <ac:spMk id="6" creationId="{3DE67702-7312-4EF0-A7E5-34711370B8EB}"/>
          </ac:spMkLst>
        </pc:spChg>
        <pc:spChg chg="del">
          <ac:chgData name="Siniša ᵀᴴᴱ ᴼᴿᴵᴳᴵᴻᴬᴸ Wolfenstein" userId="215f646470bc261a" providerId="LiveId" clId="{B0F6C237-08D6-4EE2-88AC-6C5C9A63F2DC}" dt="2021-04-09T11:01:54.554" v="2548" actId="478"/>
          <ac:spMkLst>
            <pc:docMk/>
            <pc:sldMk cId="2511363305" sldId="470"/>
            <ac:spMk id="7" creationId="{A6E32BB6-EF4F-41FE-94E3-4A1F2E347F2F}"/>
          </ac:spMkLst>
        </pc:spChg>
        <pc:spChg chg="del">
          <ac:chgData name="Siniša ᵀᴴᴱ ᴼᴿᴵᴳᴵᴻᴬᴸ Wolfenstein" userId="215f646470bc261a" providerId="LiveId" clId="{B0F6C237-08D6-4EE2-88AC-6C5C9A63F2DC}" dt="2021-04-09T11:01:54.554" v="2548" actId="478"/>
          <ac:spMkLst>
            <pc:docMk/>
            <pc:sldMk cId="2511363305" sldId="470"/>
            <ac:spMk id="8" creationId="{1D6E2810-D8F1-4D5E-86FA-9CFED05E7688}"/>
          </ac:spMkLst>
        </pc:spChg>
        <pc:spChg chg="del">
          <ac:chgData name="Siniša ᵀᴴᴱ ᴼᴿᴵᴳᴵᴻᴬᴸ Wolfenstein" userId="215f646470bc261a" providerId="LiveId" clId="{B0F6C237-08D6-4EE2-88AC-6C5C9A63F2DC}" dt="2021-04-09T11:01:54.554" v="2548" actId="478"/>
          <ac:spMkLst>
            <pc:docMk/>
            <pc:sldMk cId="2511363305" sldId="470"/>
            <ac:spMk id="9" creationId="{CDD821F6-7C13-4524-9BD4-0288D489A89E}"/>
          </ac:spMkLst>
        </pc:spChg>
        <pc:spChg chg="del">
          <ac:chgData name="Siniša ᵀᴴᴱ ᴼᴿᴵᴳᴵᴻᴬᴸ Wolfenstein" userId="215f646470bc261a" providerId="LiveId" clId="{B0F6C237-08D6-4EE2-88AC-6C5C9A63F2DC}" dt="2021-04-09T11:01:54.554" v="2548" actId="478"/>
          <ac:spMkLst>
            <pc:docMk/>
            <pc:sldMk cId="2511363305" sldId="470"/>
            <ac:spMk id="10" creationId="{2CDA04DF-DFF0-4E9B-BE2D-38492104EDF6}"/>
          </ac:spMkLst>
        </pc:spChg>
        <pc:spChg chg="add mod">
          <ac:chgData name="Siniša ᵀᴴᴱ ᴼᴿᴵᴳᴵᴻᴬᴸ Wolfenstein" userId="215f646470bc261a" providerId="LiveId" clId="{B0F6C237-08D6-4EE2-88AC-6C5C9A63F2DC}" dt="2021-04-09T11:04:24.106" v="2585" actId="1076"/>
          <ac:spMkLst>
            <pc:docMk/>
            <pc:sldMk cId="2511363305" sldId="470"/>
            <ac:spMk id="11" creationId="{01D3C741-1D80-4D9E-BC2F-3800F76DC9B4}"/>
          </ac:spMkLst>
        </pc:spChg>
        <pc:spChg chg="add mod">
          <ac:chgData name="Siniša ᵀᴴᴱ ᴼᴿᴵᴳᴵᴻᴬᴸ Wolfenstein" userId="215f646470bc261a" providerId="LiveId" clId="{B0F6C237-08D6-4EE2-88AC-6C5C9A63F2DC}" dt="2021-04-09T11:04:48.100" v="2601" actId="1038"/>
          <ac:spMkLst>
            <pc:docMk/>
            <pc:sldMk cId="2511363305" sldId="470"/>
            <ac:spMk id="12" creationId="{0F1456E2-6234-47EF-BDA7-C1079AD5A104}"/>
          </ac:spMkLst>
        </pc:spChg>
        <pc:spChg chg="add mod">
          <ac:chgData name="Siniša ᵀᴴᴱ ᴼᴿᴵᴳᴵᴻᴬᴸ Wolfenstein" userId="215f646470bc261a" providerId="LiveId" clId="{B0F6C237-08D6-4EE2-88AC-6C5C9A63F2DC}" dt="2021-04-09T11:36:11.184" v="2653" actId="20577"/>
          <ac:spMkLst>
            <pc:docMk/>
            <pc:sldMk cId="2511363305" sldId="470"/>
            <ac:spMk id="13" creationId="{D13AABD7-69DC-4A2B-8959-3F343DBC1802}"/>
          </ac:spMkLst>
        </pc:spChg>
        <pc:spChg chg="mod">
          <ac:chgData name="Siniša ᵀᴴᴱ ᴼᴿᴵᴳᴵᴻᴬᴸ Wolfenstein" userId="215f646470bc261a" providerId="LiveId" clId="{B0F6C237-08D6-4EE2-88AC-6C5C9A63F2DC}" dt="2021-04-09T11:03:31.021" v="2561" actId="14100"/>
          <ac:spMkLst>
            <pc:docMk/>
            <pc:sldMk cId="2511363305" sldId="470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B0F6C237-08D6-4EE2-88AC-6C5C9A63F2DC}" dt="2021-04-09T11:04:08.459" v="2575" actId="1076"/>
          <ac:picMkLst>
            <pc:docMk/>
            <pc:sldMk cId="2511363305" sldId="470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09T11:01:50.736" v="2547" actId="14826"/>
          <ac:picMkLst>
            <pc:docMk/>
            <pc:sldMk cId="2511363305" sldId="470"/>
            <ac:picMk id="3" creationId="{2478E362-1B9A-4EA3-AB49-D906EB9517CD}"/>
          </ac:picMkLst>
        </pc:picChg>
      </pc:sldChg>
      <pc:sldChg chg="delSp modSp add delAnim">
        <pc:chgData name="Siniša ᵀᴴᴱ ᴼᴿᴵᴳᴵᴻᴬᴸ Wolfenstein" userId="215f646470bc261a" providerId="LiveId" clId="{B0F6C237-08D6-4EE2-88AC-6C5C9A63F2DC}" dt="2021-04-09T11:37:45.296" v="2741" actId="1036"/>
        <pc:sldMkLst>
          <pc:docMk/>
          <pc:sldMk cId="1282706329" sldId="471"/>
        </pc:sldMkLst>
        <pc:spChg chg="del">
          <ac:chgData name="Siniša ᵀᴴᴱ ᴼᴿᴵᴳᴵᴻᴬᴸ Wolfenstein" userId="215f646470bc261a" providerId="LiveId" clId="{B0F6C237-08D6-4EE2-88AC-6C5C9A63F2DC}" dt="2021-04-09T11:36:47.960" v="2659" actId="478"/>
          <ac:spMkLst>
            <pc:docMk/>
            <pc:sldMk cId="1282706329" sldId="471"/>
            <ac:spMk id="11" creationId="{01D3C741-1D80-4D9E-BC2F-3800F76DC9B4}"/>
          </ac:spMkLst>
        </pc:spChg>
        <pc:spChg chg="del">
          <ac:chgData name="Siniša ᵀᴴᴱ ᴼᴿᴵᴳᴵᴻᴬᴸ Wolfenstein" userId="215f646470bc261a" providerId="LiveId" clId="{B0F6C237-08D6-4EE2-88AC-6C5C9A63F2DC}" dt="2021-04-09T11:36:49.184" v="2660" actId="478"/>
          <ac:spMkLst>
            <pc:docMk/>
            <pc:sldMk cId="1282706329" sldId="471"/>
            <ac:spMk id="12" creationId="{0F1456E2-6234-47EF-BDA7-C1079AD5A104}"/>
          </ac:spMkLst>
        </pc:spChg>
        <pc:spChg chg="del">
          <ac:chgData name="Siniša ᵀᴴᴱ ᴼᴿᴵᴳᴵᴻᴬᴸ Wolfenstein" userId="215f646470bc261a" providerId="LiveId" clId="{B0F6C237-08D6-4EE2-88AC-6C5C9A63F2DC}" dt="2021-04-09T11:36:45.288" v="2658" actId="478"/>
          <ac:spMkLst>
            <pc:docMk/>
            <pc:sldMk cId="1282706329" sldId="471"/>
            <ac:spMk id="13" creationId="{D13AABD7-69DC-4A2B-8959-3F343DBC1802}"/>
          </ac:spMkLst>
        </pc:spChg>
        <pc:spChg chg="mod">
          <ac:chgData name="Siniša ᵀᴴᴱ ᴼᴿᴵᴳᴵᴻᴬᴸ Wolfenstein" userId="215f646470bc261a" providerId="LiveId" clId="{B0F6C237-08D6-4EE2-88AC-6C5C9A63F2DC}" dt="2021-04-09T11:37:45.296" v="2741" actId="1036"/>
          <ac:spMkLst>
            <pc:docMk/>
            <pc:sldMk cId="1282706329" sldId="471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B0F6C237-08D6-4EE2-88AC-6C5C9A63F2DC}" dt="2021-04-09T11:37:18.987" v="2665" actId="1076"/>
          <ac:picMkLst>
            <pc:docMk/>
            <pc:sldMk cId="1282706329" sldId="471"/>
            <ac:picMk id="2" creationId="{C6474CDB-18F1-4236-831A-8BD9BF6A56F0}"/>
          </ac:picMkLst>
        </pc:picChg>
      </pc:sldChg>
      <pc:sldChg chg="delSp modSp add ord delAnim">
        <pc:chgData name="Siniša ᵀᴴᴱ ᴼᴿᴵᴳᴵᴻᴬᴸ Wolfenstein" userId="215f646470bc261a" providerId="LiveId" clId="{B0F6C237-08D6-4EE2-88AC-6C5C9A63F2DC}" dt="2021-04-10T05:49:42.579" v="2866"/>
        <pc:sldMkLst>
          <pc:docMk/>
          <pc:sldMk cId="167794825" sldId="472"/>
        </pc:sldMkLst>
        <pc:spChg chg="mod">
          <ac:chgData name="Siniša ᵀᴴᴱ ᴼᴿᴵᴳᴵᴻᴬᴸ Wolfenstein" userId="215f646470bc261a" providerId="LiveId" clId="{B0F6C237-08D6-4EE2-88AC-6C5C9A63F2DC}" dt="2021-04-10T05:46:53.049" v="2750" actId="20577"/>
          <ac:spMkLst>
            <pc:docMk/>
            <pc:sldMk cId="167794825" sldId="472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B0F6C237-08D6-4EE2-88AC-6C5C9A63F2DC}" dt="2021-04-10T05:49:35.252" v="2856" actId="1076"/>
          <ac:spMkLst>
            <pc:docMk/>
            <pc:sldMk cId="167794825" sldId="472"/>
            <ac:spMk id="7" creationId="{8B3B2F24-F59F-48DA-A71A-42C8EC8610A8}"/>
          </ac:spMkLst>
        </pc:spChg>
        <pc:spChg chg="del">
          <ac:chgData name="Siniša ᵀᴴᴱ ᴼᴿᴵᴳᴵᴻᴬᴸ Wolfenstein" userId="215f646470bc261a" providerId="LiveId" clId="{B0F6C237-08D6-4EE2-88AC-6C5C9A63F2DC}" dt="2021-04-10T05:48:31.508" v="2751" actId="478"/>
          <ac:spMkLst>
            <pc:docMk/>
            <pc:sldMk cId="167794825" sldId="472"/>
            <ac:spMk id="20" creationId="{684D5463-C501-4AD1-9BBA-A0A0B62AE141}"/>
          </ac:spMkLst>
        </pc:spChg>
        <pc:spChg chg="del">
          <ac:chgData name="Siniša ᵀᴴᴱ ᴼᴿᴵᴳᴵᴻᴬᴸ Wolfenstein" userId="215f646470bc261a" providerId="LiveId" clId="{B0F6C237-08D6-4EE2-88AC-6C5C9A63F2DC}" dt="2021-04-10T05:48:31.508" v="2751" actId="478"/>
          <ac:spMkLst>
            <pc:docMk/>
            <pc:sldMk cId="167794825" sldId="472"/>
            <ac:spMk id="21" creationId="{F49AD521-44FD-4EF7-87FB-754658901251}"/>
          </ac:spMkLst>
        </pc:spChg>
        <pc:spChg chg="del">
          <ac:chgData name="Siniša ᵀᴴᴱ ᴼᴿᴵᴳᴵᴻᴬᴸ Wolfenstein" userId="215f646470bc261a" providerId="LiveId" clId="{B0F6C237-08D6-4EE2-88AC-6C5C9A63F2DC}" dt="2021-04-10T05:48:31.508" v="2751" actId="478"/>
          <ac:spMkLst>
            <pc:docMk/>
            <pc:sldMk cId="167794825" sldId="472"/>
            <ac:spMk id="22" creationId="{2AB28983-1835-41C0-A81E-569AE731697E}"/>
          </ac:spMkLst>
        </pc:spChg>
        <pc:spChg chg="del">
          <ac:chgData name="Siniša ᵀᴴᴱ ᴼᴿᴵᴳᴵᴻᴬᴸ Wolfenstein" userId="215f646470bc261a" providerId="LiveId" clId="{B0F6C237-08D6-4EE2-88AC-6C5C9A63F2DC}" dt="2021-04-10T05:48:31.508" v="2751" actId="478"/>
          <ac:spMkLst>
            <pc:docMk/>
            <pc:sldMk cId="167794825" sldId="472"/>
            <ac:spMk id="23" creationId="{9E048302-8095-4F7A-A2F9-5507897A3A2F}"/>
          </ac:spMkLst>
        </pc:spChg>
        <pc:spChg chg="del">
          <ac:chgData name="Siniša ᵀᴴᴱ ᴼᴿᴵᴳᴵᴻᴬᴸ Wolfenstein" userId="215f646470bc261a" providerId="LiveId" clId="{B0F6C237-08D6-4EE2-88AC-6C5C9A63F2DC}" dt="2021-04-10T05:48:31.508" v="2751" actId="478"/>
          <ac:spMkLst>
            <pc:docMk/>
            <pc:sldMk cId="167794825" sldId="472"/>
            <ac:spMk id="24" creationId="{58EE7229-632A-42B5-B315-3EF0003B8EA4}"/>
          </ac:spMkLst>
        </pc:spChg>
        <pc:spChg chg="del">
          <ac:chgData name="Siniša ᵀᴴᴱ ᴼᴿᴵᴳᴵᴻᴬᴸ Wolfenstein" userId="215f646470bc261a" providerId="LiveId" clId="{B0F6C237-08D6-4EE2-88AC-6C5C9A63F2DC}" dt="2021-04-10T05:48:31.508" v="2751" actId="478"/>
          <ac:spMkLst>
            <pc:docMk/>
            <pc:sldMk cId="167794825" sldId="472"/>
            <ac:spMk id="25" creationId="{3E67F086-B86A-4EB7-865E-D6E2D8E77671}"/>
          </ac:spMkLst>
        </pc:spChg>
        <pc:picChg chg="mod">
          <ac:chgData name="Siniša ᵀᴴᴱ ᴼᴿᴵᴳᴵᴻᴬᴸ Wolfenstein" userId="215f646470bc261a" providerId="LiveId" clId="{B0F6C237-08D6-4EE2-88AC-6C5C9A63F2DC}" dt="2021-04-10T05:49:39.204" v="2865" actId="1035"/>
          <ac:picMkLst>
            <pc:docMk/>
            <pc:sldMk cId="167794825" sldId="472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B0F6C237-08D6-4EE2-88AC-6C5C9A63F2DC}" dt="2021-04-10T05:46:35.277" v="2745" actId="14826"/>
          <ac:picMkLst>
            <pc:docMk/>
            <pc:sldMk cId="167794825" sldId="472"/>
            <ac:picMk id="5" creationId="{0880ABB5-B97D-4E14-AC1C-4031E662EC45}"/>
          </ac:picMkLst>
        </pc:picChg>
      </pc:sldChg>
      <pc:sldChg chg="addSp modSp add ord modAnim">
        <pc:chgData name="Siniša ᵀᴴᴱ ᴼᴿᴵᴳᴵᴻᴬᴸ Wolfenstein" userId="215f646470bc261a" providerId="LiveId" clId="{B0F6C237-08D6-4EE2-88AC-6C5C9A63F2DC}" dt="2021-04-10T06:08:44.121" v="3143" actId="20577"/>
        <pc:sldMkLst>
          <pc:docMk/>
          <pc:sldMk cId="3880090677" sldId="473"/>
        </pc:sldMkLst>
        <pc:spChg chg="add mod">
          <ac:chgData name="Siniša ᵀᴴᴱ ᴼᴿᴵᴳᴵᴻᴬᴸ Wolfenstein" userId="215f646470bc261a" providerId="LiveId" clId="{B0F6C237-08D6-4EE2-88AC-6C5C9A63F2DC}" dt="2021-04-10T05:56:07.367" v="3040" actId="20577"/>
          <ac:spMkLst>
            <pc:docMk/>
            <pc:sldMk cId="3880090677" sldId="473"/>
            <ac:spMk id="5" creationId="{7187EE6F-3472-4D3F-BE16-5FB6E98C3B85}"/>
          </ac:spMkLst>
        </pc:spChg>
        <pc:spChg chg="add mod">
          <ac:chgData name="Siniša ᵀᴴᴱ ᴼᴿᴵᴳᴵᴻᴬᴸ Wolfenstein" userId="215f646470bc261a" providerId="LiveId" clId="{B0F6C237-08D6-4EE2-88AC-6C5C9A63F2DC}" dt="2021-04-10T05:56:28.047" v="3052" actId="20577"/>
          <ac:spMkLst>
            <pc:docMk/>
            <pc:sldMk cId="3880090677" sldId="473"/>
            <ac:spMk id="6" creationId="{95AEB3DC-819C-471E-88B0-1A727DE62907}"/>
          </ac:spMkLst>
        </pc:spChg>
        <pc:spChg chg="add mod">
          <ac:chgData name="Siniša ᵀᴴᴱ ᴼᴿᴵᴳᴵᴻᴬᴸ Wolfenstein" userId="215f646470bc261a" providerId="LiveId" clId="{B0F6C237-08D6-4EE2-88AC-6C5C9A63F2DC}" dt="2021-04-10T05:56:44.313" v="3060" actId="20577"/>
          <ac:spMkLst>
            <pc:docMk/>
            <pc:sldMk cId="3880090677" sldId="473"/>
            <ac:spMk id="7" creationId="{C26A1D68-4CF0-4903-86C5-B529E97D9B0E}"/>
          </ac:spMkLst>
        </pc:spChg>
        <pc:spChg chg="add mod">
          <ac:chgData name="Siniša ᵀᴴᴱ ᴼᴿᴵᴳᴵᴻᴬᴸ Wolfenstein" userId="215f646470bc261a" providerId="LiveId" clId="{B0F6C237-08D6-4EE2-88AC-6C5C9A63F2DC}" dt="2021-04-10T05:57:00.251" v="3070" actId="20577"/>
          <ac:spMkLst>
            <pc:docMk/>
            <pc:sldMk cId="3880090677" sldId="473"/>
            <ac:spMk id="8" creationId="{30E3831E-0218-4B3C-A13B-3877370816FD}"/>
          </ac:spMkLst>
        </pc:spChg>
        <pc:spChg chg="add mod">
          <ac:chgData name="Siniša ᵀᴴᴱ ᴼᴿᴵᴳᴵᴻᴬᴸ Wolfenstein" userId="215f646470bc261a" providerId="LiveId" clId="{B0F6C237-08D6-4EE2-88AC-6C5C9A63F2DC}" dt="2021-04-10T05:58:03.227" v="3076" actId="20577"/>
          <ac:spMkLst>
            <pc:docMk/>
            <pc:sldMk cId="3880090677" sldId="473"/>
            <ac:spMk id="9" creationId="{F6230B76-E272-4C1F-A458-506ED5BA33AF}"/>
          </ac:spMkLst>
        </pc:spChg>
        <pc:spChg chg="add mod">
          <ac:chgData name="Siniša ᵀᴴᴱ ᴼᴿᴵᴳᴵᴻᴬᴸ Wolfenstein" userId="215f646470bc261a" providerId="LiveId" clId="{B0F6C237-08D6-4EE2-88AC-6C5C9A63F2DC}" dt="2021-04-10T06:05:42.800" v="3085" actId="20577"/>
          <ac:spMkLst>
            <pc:docMk/>
            <pc:sldMk cId="3880090677" sldId="473"/>
            <ac:spMk id="10" creationId="{B5A8DB7A-A3F0-4691-98CA-DA8667A0DB33}"/>
          </ac:spMkLst>
        </pc:spChg>
        <pc:spChg chg="add mod">
          <ac:chgData name="Siniša ᵀᴴᴱ ᴼᴿᴵᴳᴵᴻᴬᴸ Wolfenstein" userId="215f646470bc261a" providerId="LiveId" clId="{B0F6C237-08D6-4EE2-88AC-6C5C9A63F2DC}" dt="2021-04-10T06:06:24.299" v="3099" actId="20577"/>
          <ac:spMkLst>
            <pc:docMk/>
            <pc:sldMk cId="3880090677" sldId="473"/>
            <ac:spMk id="11" creationId="{65837004-4A68-41E6-B5A5-E70FFD811E8E}"/>
          </ac:spMkLst>
        </pc:spChg>
        <pc:spChg chg="add mod">
          <ac:chgData name="Siniša ᵀᴴᴱ ᴼᴿᴵᴳᴵᴻᴬᴸ Wolfenstein" userId="215f646470bc261a" providerId="LiveId" clId="{B0F6C237-08D6-4EE2-88AC-6C5C9A63F2DC}" dt="2021-04-10T06:06:33.596" v="3110" actId="20577"/>
          <ac:spMkLst>
            <pc:docMk/>
            <pc:sldMk cId="3880090677" sldId="473"/>
            <ac:spMk id="12" creationId="{DFE9FDC0-DF8F-457E-AAC3-B97CFA18A242}"/>
          </ac:spMkLst>
        </pc:spChg>
        <pc:spChg chg="add mod">
          <ac:chgData name="Siniša ᵀᴴᴱ ᴼᴿᴵᴳᴵᴻᴬᴸ Wolfenstein" userId="215f646470bc261a" providerId="LiveId" clId="{B0F6C237-08D6-4EE2-88AC-6C5C9A63F2DC}" dt="2021-04-10T06:08:00.042" v="3115" actId="20577"/>
          <ac:spMkLst>
            <pc:docMk/>
            <pc:sldMk cId="3880090677" sldId="473"/>
            <ac:spMk id="13" creationId="{1C7CA825-F199-4E4A-9BD8-8846FE5474A4}"/>
          </ac:spMkLst>
        </pc:spChg>
        <pc:spChg chg="add mod">
          <ac:chgData name="Siniša ᵀᴴᴱ ᴼᴿᴵᴳᴵᴻᴬᴸ Wolfenstein" userId="215f646470bc261a" providerId="LiveId" clId="{B0F6C237-08D6-4EE2-88AC-6C5C9A63F2DC}" dt="2021-04-10T06:08:08.710" v="3123" actId="20577"/>
          <ac:spMkLst>
            <pc:docMk/>
            <pc:sldMk cId="3880090677" sldId="473"/>
            <ac:spMk id="14" creationId="{293AE09B-8844-4FAC-A54A-09960D7EC666}"/>
          </ac:spMkLst>
        </pc:spChg>
        <pc:spChg chg="add mod">
          <ac:chgData name="Siniša ᵀᴴᴱ ᴼᴿᴵᴳᴵᴻᴬᴸ Wolfenstein" userId="215f646470bc261a" providerId="LiveId" clId="{B0F6C237-08D6-4EE2-88AC-6C5C9A63F2DC}" dt="2021-04-10T06:08:36.227" v="3134" actId="20577"/>
          <ac:spMkLst>
            <pc:docMk/>
            <pc:sldMk cId="3880090677" sldId="473"/>
            <ac:spMk id="15" creationId="{1EFBB06A-36A3-471D-8A64-73CD82507815}"/>
          </ac:spMkLst>
        </pc:spChg>
        <pc:spChg chg="add mod">
          <ac:chgData name="Siniša ᵀᴴᴱ ᴼᴿᴵᴳᴵᴻᴬᴸ Wolfenstein" userId="215f646470bc261a" providerId="LiveId" clId="{B0F6C237-08D6-4EE2-88AC-6C5C9A63F2DC}" dt="2021-04-10T06:08:44.121" v="3143" actId="20577"/>
          <ac:spMkLst>
            <pc:docMk/>
            <pc:sldMk cId="3880090677" sldId="473"/>
            <ac:spMk id="16" creationId="{03353323-DC70-4E5B-9580-16781C8491AC}"/>
          </ac:spMkLst>
        </pc:spChg>
        <pc:spChg chg="mod">
          <ac:chgData name="Siniša ᵀᴴᴱ ᴼᴿᴵᴳᴵᴻᴬᴸ Wolfenstein" userId="215f646470bc261a" providerId="LiveId" clId="{B0F6C237-08D6-4EE2-88AC-6C5C9A63F2DC}" dt="2021-04-10T05:52:34.069" v="2976" actId="1076"/>
          <ac:spMkLst>
            <pc:docMk/>
            <pc:sldMk cId="3880090677" sldId="473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B0F6C237-08D6-4EE2-88AC-6C5C9A63F2DC}" dt="2021-04-10T05:52:43.582" v="2980" actId="1035"/>
          <ac:picMkLst>
            <pc:docMk/>
            <pc:sldMk cId="3880090677" sldId="473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10T05:46:39.653" v="2746" actId="14826"/>
          <ac:picMkLst>
            <pc:docMk/>
            <pc:sldMk cId="3880090677" sldId="473"/>
            <ac:picMk id="3" creationId="{2478E362-1B9A-4EA3-AB49-D906EB9517CD}"/>
          </ac:picMkLst>
        </pc:picChg>
      </pc:sldChg>
      <pc:sldChg chg="addSp modSp add ord modAnim">
        <pc:chgData name="Siniša ᵀᴴᴱ ᴼᴿᴵᴳᴵᴻᴬᴸ Wolfenstein" userId="215f646470bc261a" providerId="LiveId" clId="{B0F6C237-08D6-4EE2-88AC-6C5C9A63F2DC}" dt="2021-04-10T05:54:07.627" v="3034" actId="14100"/>
        <pc:sldMkLst>
          <pc:docMk/>
          <pc:sldMk cId="3162703551" sldId="474"/>
        </pc:sldMkLst>
        <pc:spChg chg="add mod">
          <ac:chgData name="Siniša ᵀᴴᴱ ᴼᴿᴵᴳᴵᴻᴬᴸ Wolfenstein" userId="215f646470bc261a" providerId="LiveId" clId="{B0F6C237-08D6-4EE2-88AC-6C5C9A63F2DC}" dt="2021-04-10T05:53:52.660" v="3012" actId="20577"/>
          <ac:spMkLst>
            <pc:docMk/>
            <pc:sldMk cId="3162703551" sldId="474"/>
            <ac:spMk id="5" creationId="{9B2BC446-152B-41E1-A41C-07D3B4CC50CE}"/>
          </ac:spMkLst>
        </pc:spChg>
        <pc:spChg chg="add mod">
          <ac:chgData name="Siniša ᵀᴴᴱ ᴼᴿᴵᴳᴵᴻᴬᴸ Wolfenstein" userId="215f646470bc261a" providerId="LiveId" clId="{B0F6C237-08D6-4EE2-88AC-6C5C9A63F2DC}" dt="2021-04-10T05:54:07.627" v="3034" actId="14100"/>
          <ac:spMkLst>
            <pc:docMk/>
            <pc:sldMk cId="3162703551" sldId="474"/>
            <ac:spMk id="6" creationId="{657D046B-9D14-465E-8970-A5D490D8BCD5}"/>
          </ac:spMkLst>
        </pc:spChg>
        <pc:spChg chg="mod">
          <ac:chgData name="Siniša ᵀᴴᴱ ᴼᴿᴵᴳᴵᴻᴬᴸ Wolfenstein" userId="215f646470bc261a" providerId="LiveId" clId="{B0F6C237-08D6-4EE2-88AC-6C5C9A63F2DC}" dt="2021-04-10T05:53:16.355" v="2985" actId="1076"/>
          <ac:spMkLst>
            <pc:docMk/>
            <pc:sldMk cId="3162703551" sldId="474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B0F6C237-08D6-4EE2-88AC-6C5C9A63F2DC}" dt="2021-04-10T05:53:18.005" v="2986" actId="1076"/>
          <ac:picMkLst>
            <pc:docMk/>
            <pc:sldMk cId="3162703551" sldId="474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B0F6C237-08D6-4EE2-88AC-6C5C9A63F2DC}" dt="2021-04-10T05:46:43.399" v="2747" actId="14826"/>
          <ac:picMkLst>
            <pc:docMk/>
            <pc:sldMk cId="3162703551" sldId="474"/>
            <ac:picMk id="3" creationId="{2478E362-1B9A-4EA3-AB49-D906EB9517CD}"/>
          </ac:picMkLst>
        </pc:picChg>
      </pc:sldChg>
    </pc:docChg>
  </pc:docChgLst>
  <pc:docChgLst>
    <pc:chgData name="Siniša ᵀᴴᴱ ᴼᴿᴵᴳᴵᴻᴬᴸ Wolfenstein" userId="215f646470bc261a" providerId="LiveId" clId="{3B6DDC4F-F715-4F1A-B8A5-D285CE9C99A4}"/>
    <pc:docChg chg="undo custSel addSld delSld modSld sldOrd">
      <pc:chgData name="Siniša ᵀᴴᴱ ᴼᴿᴵᴳᴵᴻᴬᴸ Wolfenstein" userId="215f646470bc261a" providerId="LiveId" clId="{3B6DDC4F-F715-4F1A-B8A5-D285CE9C99A4}" dt="2021-02-26T15:52:58.888" v="722" actId="2696"/>
      <pc:docMkLst>
        <pc:docMk/>
      </pc:docMkLst>
      <pc:sldChg chg="modTransition">
        <pc:chgData name="Siniša ᵀᴴᴱ ᴼᴿᴵᴳᴵᴻᴬᴸ Wolfenstein" userId="215f646470bc261a" providerId="LiveId" clId="{3B6DDC4F-F715-4F1A-B8A5-D285CE9C99A4}" dt="2021-02-26T15:43:31.715" v="345"/>
        <pc:sldMkLst>
          <pc:docMk/>
          <pc:sldMk cId="718181503" sldId="43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10.4.2021.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hyperlink" Target="https://youtu.be/CzwJ9Ha8ggU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e-sfera.hr/dodatni-digitalni-sadrzaji/ead1c9de-82d2-40ca-b977-0986e72ad1e7/assets/interactivity/kviz_1/index.html" TargetMode="External"/><Relationship Id="rId4" Type="http://schemas.openxmlformats.org/officeDocument/2006/relationships/hyperlink" Target="https://wordwall.net/resource/276008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dwall.net/play/2271/725/317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dwall.net/resource/276011/engleski-jezik/outdoor-school-activitie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29553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6;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>
                <a:solidFill>
                  <a:srgbClr val="FF0000"/>
                </a:solidFill>
              </a:rPr>
              <a:t>Town </a:t>
            </a:r>
            <a:r>
              <a:rPr lang="hr-HR" sz="4000" b="1" u="sng" dirty="0" err="1">
                <a:solidFill>
                  <a:srgbClr val="FF0000"/>
                </a:solidFill>
              </a:rPr>
              <a:t>and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countryside</a:t>
            </a:r>
            <a:endParaRPr lang="hr-HR" sz="4000" b="1" u="sng" dirty="0">
              <a:solidFill>
                <a:srgbClr val="FF0000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Outdoor</a:t>
            </a:r>
            <a:r>
              <a:rPr lang="hr-HR" sz="4000" dirty="0"/>
              <a:t> </a:t>
            </a:r>
            <a:r>
              <a:rPr lang="hr-HR" sz="4000" dirty="0" err="1"/>
              <a:t>school</a:t>
            </a:r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41" y="-25758"/>
            <a:ext cx="5100225" cy="680837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873" y="2468650"/>
            <a:ext cx="8807103" cy="22316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A2C1A6C-5E09-4D2E-8307-C8811981C686}"/>
              </a:ext>
            </a:extLst>
          </p:cNvPr>
          <p:cNvSpPr txBox="1">
            <a:spLocks/>
          </p:cNvSpPr>
          <p:nvPr/>
        </p:nvSpPr>
        <p:spPr>
          <a:xfrm>
            <a:off x="5094184" y="901520"/>
            <a:ext cx="7097816" cy="55915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times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Još jednom pročitaj e-poštu i popuni lentu (crtu) vremena. Pored svakog pojma s gornje strane crte trebaš u donji dio upisati u koliko sati se radnja odvijala. </a:t>
            </a:r>
            <a:r>
              <a:rPr lang="hr-HR" sz="2000" b="1" dirty="0" err="1"/>
              <a:t>When</a:t>
            </a:r>
            <a:r>
              <a:rPr lang="hr-HR" sz="2000" b="1" dirty="0"/>
              <a:t> </a:t>
            </a:r>
            <a:r>
              <a:rPr lang="hr-HR" sz="2000" b="1" dirty="0" err="1"/>
              <a:t>were</a:t>
            </a:r>
            <a:r>
              <a:rPr lang="hr-HR" sz="2000" b="1" dirty="0"/>
              <a:t> </a:t>
            </a:r>
            <a:r>
              <a:rPr lang="hr-HR" sz="2000" b="1" dirty="0" err="1"/>
              <a:t>they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bus </a:t>
            </a:r>
            <a:r>
              <a:rPr lang="hr-HR" sz="2000" b="1" dirty="0" err="1"/>
              <a:t>station</a:t>
            </a:r>
            <a:r>
              <a:rPr lang="hr-HR" sz="2000" b="1" dirty="0"/>
              <a:t> /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cabins</a:t>
            </a:r>
            <a:r>
              <a:rPr lang="hr-HR" sz="2000" b="1" dirty="0"/>
              <a:t>....?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5D1965C-DC9F-447D-B0E7-433BEBC61088}"/>
              </a:ext>
            </a:extLst>
          </p:cNvPr>
          <p:cNvSpPr txBox="1">
            <a:spLocks/>
          </p:cNvSpPr>
          <p:nvPr/>
        </p:nvSpPr>
        <p:spPr>
          <a:xfrm>
            <a:off x="4407496" y="3943117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9 am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76AD2DA-1EBA-4A5F-80A7-3A2AAF8749DE}"/>
              </a:ext>
            </a:extLst>
          </p:cNvPr>
          <p:cNvSpPr txBox="1">
            <a:spLocks/>
          </p:cNvSpPr>
          <p:nvPr/>
        </p:nvSpPr>
        <p:spPr>
          <a:xfrm>
            <a:off x="5174426" y="3943116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>
                <a:solidFill>
                  <a:srgbClr val="FF0000"/>
                </a:solidFill>
              </a:rPr>
              <a:t>9.30 am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833B97F-6678-45C3-AA21-19C07E7F4075}"/>
              </a:ext>
            </a:extLst>
          </p:cNvPr>
          <p:cNvSpPr txBox="1">
            <a:spLocks/>
          </p:cNvSpPr>
          <p:nvPr/>
        </p:nvSpPr>
        <p:spPr>
          <a:xfrm>
            <a:off x="5995557" y="3943115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11 am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A9B3A75-2E69-4A87-BBF9-41C1604C215D}"/>
              </a:ext>
            </a:extLst>
          </p:cNvPr>
          <p:cNvSpPr txBox="1">
            <a:spLocks/>
          </p:cNvSpPr>
          <p:nvPr/>
        </p:nvSpPr>
        <p:spPr>
          <a:xfrm rot="20395802">
            <a:off x="6734683" y="3802310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>
                <a:solidFill>
                  <a:srgbClr val="FF0000"/>
                </a:solidFill>
              </a:rPr>
              <a:t>11.15 am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4D39636-F844-4130-9E4B-1594AFD91A82}"/>
              </a:ext>
            </a:extLst>
          </p:cNvPr>
          <p:cNvSpPr txBox="1">
            <a:spLocks/>
          </p:cNvSpPr>
          <p:nvPr/>
        </p:nvSpPr>
        <p:spPr>
          <a:xfrm>
            <a:off x="8590182" y="3943115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>
                <a:solidFill>
                  <a:srgbClr val="FF0000"/>
                </a:solidFill>
              </a:rPr>
              <a:t>2 pm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98D5C54-3537-4706-ABE2-4D5F10F5D9F3}"/>
              </a:ext>
            </a:extLst>
          </p:cNvPr>
          <p:cNvSpPr txBox="1">
            <a:spLocks/>
          </p:cNvSpPr>
          <p:nvPr/>
        </p:nvSpPr>
        <p:spPr>
          <a:xfrm>
            <a:off x="10232878" y="3942206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>
                <a:solidFill>
                  <a:srgbClr val="FF0000"/>
                </a:solidFill>
              </a:rPr>
              <a:t>8 pm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2957648B-CAB1-4F39-8DEE-18A4056E21A6}"/>
              </a:ext>
            </a:extLst>
          </p:cNvPr>
          <p:cNvSpPr txBox="1">
            <a:spLocks/>
          </p:cNvSpPr>
          <p:nvPr/>
        </p:nvSpPr>
        <p:spPr>
          <a:xfrm>
            <a:off x="10957476" y="3954289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>
                <a:solidFill>
                  <a:srgbClr val="FF0000"/>
                </a:solidFill>
              </a:rPr>
              <a:t>8.45 pm</a:t>
            </a:r>
          </a:p>
        </p:txBody>
      </p:sp>
    </p:spTree>
    <p:extLst>
      <p:ext uri="{BB962C8B-B14F-4D97-AF65-F5344CB8AC3E}">
        <p14:creationId xmlns:p14="http://schemas.microsoft.com/office/powerpoint/2010/main" val="144254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41" y="-25758"/>
            <a:ext cx="5100225" cy="6808377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7C644514-6F20-4FE0-9D65-1D8C302EE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11" y="75381"/>
            <a:ext cx="5416596" cy="25905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C0975430-56CF-4BDF-AD4B-92037CA0B4DA}"/>
              </a:ext>
            </a:extLst>
          </p:cNvPr>
          <p:cNvSpPr txBox="1">
            <a:spLocks/>
          </p:cNvSpPr>
          <p:nvPr/>
        </p:nvSpPr>
        <p:spPr>
          <a:xfrm>
            <a:off x="5844658" y="-12879"/>
            <a:ext cx="4059195" cy="9118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Match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Poveži pojmove u 3. zadatku.</a:t>
            </a:r>
            <a:endParaRPr lang="hr-HR" sz="2000" b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1A7D966D-B001-4C1B-876A-32663AF5CAC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96883" y="1990883"/>
            <a:ext cx="5136525" cy="4944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rostoručno: oblik 4">
            <a:extLst>
              <a:ext uri="{FF2B5EF4-FFF2-40B4-BE49-F238E27FC236}">
                <a16:creationId xmlns:a16="http://schemas.microsoft.com/office/drawing/2014/main" id="{801B552B-0C45-4C0B-9EA9-B910C991CBC7}"/>
              </a:ext>
            </a:extLst>
          </p:cNvPr>
          <p:cNvSpPr/>
          <p:nvPr/>
        </p:nvSpPr>
        <p:spPr>
          <a:xfrm>
            <a:off x="3334736" y="316290"/>
            <a:ext cx="757630" cy="726899"/>
          </a:xfrm>
          <a:custGeom>
            <a:avLst/>
            <a:gdLst>
              <a:gd name="connsiteX0" fmla="*/ 0 w 618186"/>
              <a:gd name="connsiteY0" fmla="*/ 18560 h 701407"/>
              <a:gd name="connsiteX1" fmla="*/ 141668 w 618186"/>
              <a:gd name="connsiteY1" fmla="*/ 44318 h 701407"/>
              <a:gd name="connsiteX2" fmla="*/ 296214 w 618186"/>
              <a:gd name="connsiteY2" fmla="*/ 404927 h 701407"/>
              <a:gd name="connsiteX3" fmla="*/ 476518 w 618186"/>
              <a:gd name="connsiteY3" fmla="*/ 675383 h 701407"/>
              <a:gd name="connsiteX4" fmla="*/ 618186 w 618186"/>
              <a:gd name="connsiteY4" fmla="*/ 675383 h 70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186" h="701407">
                <a:moveTo>
                  <a:pt x="0" y="18560"/>
                </a:moveTo>
                <a:cubicBezTo>
                  <a:pt x="46149" y="-759"/>
                  <a:pt x="92299" y="-20077"/>
                  <a:pt x="141668" y="44318"/>
                </a:cubicBezTo>
                <a:cubicBezTo>
                  <a:pt x="191037" y="108713"/>
                  <a:pt x="240406" y="299750"/>
                  <a:pt x="296214" y="404927"/>
                </a:cubicBezTo>
                <a:cubicBezTo>
                  <a:pt x="352022" y="510104"/>
                  <a:pt x="422856" y="630307"/>
                  <a:pt x="476518" y="675383"/>
                </a:cubicBezTo>
                <a:cubicBezTo>
                  <a:pt x="530180" y="720459"/>
                  <a:pt x="574183" y="697921"/>
                  <a:pt x="618186" y="675383"/>
                </a:cubicBez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Prostoručno: oblik 6">
            <a:extLst>
              <a:ext uri="{FF2B5EF4-FFF2-40B4-BE49-F238E27FC236}">
                <a16:creationId xmlns:a16="http://schemas.microsoft.com/office/drawing/2014/main" id="{CA160E4B-5730-4860-92C9-FE079AD287EE}"/>
              </a:ext>
            </a:extLst>
          </p:cNvPr>
          <p:cNvSpPr/>
          <p:nvPr/>
        </p:nvSpPr>
        <p:spPr>
          <a:xfrm>
            <a:off x="3245476" y="599817"/>
            <a:ext cx="862885" cy="1445156"/>
          </a:xfrm>
          <a:custGeom>
            <a:avLst/>
            <a:gdLst>
              <a:gd name="connsiteX0" fmla="*/ 0 w 862885"/>
              <a:gd name="connsiteY0" fmla="*/ 57006 h 1445156"/>
              <a:gd name="connsiteX1" fmla="*/ 180304 w 862885"/>
              <a:gd name="connsiteY1" fmla="*/ 57006 h 1445156"/>
              <a:gd name="connsiteX2" fmla="*/ 437882 w 862885"/>
              <a:gd name="connsiteY2" fmla="*/ 649434 h 1445156"/>
              <a:gd name="connsiteX3" fmla="*/ 631065 w 862885"/>
              <a:gd name="connsiteY3" fmla="*/ 1370651 h 1445156"/>
              <a:gd name="connsiteX4" fmla="*/ 862885 w 862885"/>
              <a:gd name="connsiteY4" fmla="*/ 1422166 h 1445156"/>
              <a:gd name="connsiteX5" fmla="*/ 862885 w 862885"/>
              <a:gd name="connsiteY5" fmla="*/ 1422166 h 144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2885" h="1445156">
                <a:moveTo>
                  <a:pt x="0" y="57006"/>
                </a:moveTo>
                <a:cubicBezTo>
                  <a:pt x="53662" y="7637"/>
                  <a:pt x="107324" y="-41732"/>
                  <a:pt x="180304" y="57006"/>
                </a:cubicBezTo>
                <a:cubicBezTo>
                  <a:pt x="253284" y="155744"/>
                  <a:pt x="362755" y="430493"/>
                  <a:pt x="437882" y="649434"/>
                </a:cubicBezTo>
                <a:cubicBezTo>
                  <a:pt x="513009" y="868375"/>
                  <a:pt x="560231" y="1241862"/>
                  <a:pt x="631065" y="1370651"/>
                </a:cubicBezTo>
                <a:cubicBezTo>
                  <a:pt x="701899" y="1499440"/>
                  <a:pt x="862885" y="1422166"/>
                  <a:pt x="862885" y="1422166"/>
                </a:cubicBezTo>
                <a:lnTo>
                  <a:pt x="862885" y="1422166"/>
                </a:ln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Prostoručno: oblik 16">
            <a:extLst>
              <a:ext uri="{FF2B5EF4-FFF2-40B4-BE49-F238E27FC236}">
                <a16:creationId xmlns:a16="http://schemas.microsoft.com/office/drawing/2014/main" id="{0D8DEB43-680B-4B82-955C-69AD9EB8FC60}"/>
              </a:ext>
            </a:extLst>
          </p:cNvPr>
          <p:cNvSpPr/>
          <p:nvPr/>
        </p:nvSpPr>
        <p:spPr>
          <a:xfrm>
            <a:off x="3142445" y="1004552"/>
            <a:ext cx="965916" cy="1364822"/>
          </a:xfrm>
          <a:custGeom>
            <a:avLst/>
            <a:gdLst>
              <a:gd name="connsiteX0" fmla="*/ 0 w 965916"/>
              <a:gd name="connsiteY0" fmla="*/ 0 h 1364822"/>
              <a:gd name="connsiteX1" fmla="*/ 296214 w 965916"/>
              <a:gd name="connsiteY1" fmla="*/ 12879 h 1364822"/>
              <a:gd name="connsiteX2" fmla="*/ 746975 w 965916"/>
              <a:gd name="connsiteY2" fmla="*/ 115910 h 1364822"/>
              <a:gd name="connsiteX3" fmla="*/ 759854 w 965916"/>
              <a:gd name="connsiteY3" fmla="*/ 682580 h 1364822"/>
              <a:gd name="connsiteX4" fmla="*/ 695459 w 965916"/>
              <a:gd name="connsiteY4" fmla="*/ 1275009 h 1364822"/>
              <a:gd name="connsiteX5" fmla="*/ 965916 w 965916"/>
              <a:gd name="connsiteY5" fmla="*/ 1352282 h 1364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5916" h="1364822">
                <a:moveTo>
                  <a:pt x="0" y="0"/>
                </a:moveTo>
                <a:lnTo>
                  <a:pt x="296214" y="12879"/>
                </a:lnTo>
                <a:cubicBezTo>
                  <a:pt x="420710" y="32197"/>
                  <a:pt x="669702" y="4293"/>
                  <a:pt x="746975" y="115910"/>
                </a:cubicBezTo>
                <a:cubicBezTo>
                  <a:pt x="824248" y="227527"/>
                  <a:pt x="768440" y="489397"/>
                  <a:pt x="759854" y="682580"/>
                </a:cubicBezTo>
                <a:cubicBezTo>
                  <a:pt x="751268" y="875763"/>
                  <a:pt x="661115" y="1163392"/>
                  <a:pt x="695459" y="1275009"/>
                </a:cubicBezTo>
                <a:cubicBezTo>
                  <a:pt x="729803" y="1386626"/>
                  <a:pt x="847859" y="1369454"/>
                  <a:pt x="965916" y="1352282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" name="Prostoručno: oblik 17">
            <a:extLst>
              <a:ext uri="{FF2B5EF4-FFF2-40B4-BE49-F238E27FC236}">
                <a16:creationId xmlns:a16="http://schemas.microsoft.com/office/drawing/2014/main" id="{33611428-40EF-47B2-BD6E-E195B8115C27}"/>
              </a:ext>
            </a:extLst>
          </p:cNvPr>
          <p:cNvSpPr/>
          <p:nvPr/>
        </p:nvSpPr>
        <p:spPr>
          <a:xfrm>
            <a:off x="3593206" y="339661"/>
            <a:ext cx="489397" cy="1054269"/>
          </a:xfrm>
          <a:custGeom>
            <a:avLst/>
            <a:gdLst>
              <a:gd name="connsiteX0" fmla="*/ 0 w 489397"/>
              <a:gd name="connsiteY0" fmla="*/ 999742 h 1054269"/>
              <a:gd name="connsiteX1" fmla="*/ 244698 w 489397"/>
              <a:gd name="connsiteY1" fmla="*/ 999742 h 1054269"/>
              <a:gd name="connsiteX2" fmla="*/ 283335 w 489397"/>
              <a:gd name="connsiteY2" fmla="*/ 433071 h 1054269"/>
              <a:gd name="connsiteX3" fmla="*/ 283335 w 489397"/>
              <a:gd name="connsiteY3" fmla="*/ 46705 h 1054269"/>
              <a:gd name="connsiteX4" fmla="*/ 489397 w 489397"/>
              <a:gd name="connsiteY4" fmla="*/ 20947 h 1054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397" h="1054269">
                <a:moveTo>
                  <a:pt x="0" y="999742"/>
                </a:moveTo>
                <a:cubicBezTo>
                  <a:pt x="98738" y="1046964"/>
                  <a:pt x="197476" y="1094187"/>
                  <a:pt x="244698" y="999742"/>
                </a:cubicBezTo>
                <a:cubicBezTo>
                  <a:pt x="291920" y="905297"/>
                  <a:pt x="276896" y="591910"/>
                  <a:pt x="283335" y="433071"/>
                </a:cubicBezTo>
                <a:cubicBezTo>
                  <a:pt x="289774" y="274232"/>
                  <a:pt x="248991" y="115392"/>
                  <a:pt x="283335" y="46705"/>
                </a:cubicBezTo>
                <a:cubicBezTo>
                  <a:pt x="317679" y="-21982"/>
                  <a:pt x="403538" y="-518"/>
                  <a:pt x="489397" y="20947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Prostoručno: oblik 18">
            <a:extLst>
              <a:ext uri="{FF2B5EF4-FFF2-40B4-BE49-F238E27FC236}">
                <a16:creationId xmlns:a16="http://schemas.microsoft.com/office/drawing/2014/main" id="{128554B8-E894-4E2C-BD7C-54ED13EE26CE}"/>
              </a:ext>
            </a:extLst>
          </p:cNvPr>
          <p:cNvSpPr/>
          <p:nvPr/>
        </p:nvSpPr>
        <p:spPr>
          <a:xfrm>
            <a:off x="2923504" y="599754"/>
            <a:ext cx="1133341" cy="1077789"/>
          </a:xfrm>
          <a:custGeom>
            <a:avLst/>
            <a:gdLst>
              <a:gd name="connsiteX0" fmla="*/ 0 w 1133341"/>
              <a:gd name="connsiteY0" fmla="*/ 1048742 h 1077789"/>
              <a:gd name="connsiteX1" fmla="*/ 321972 w 1133341"/>
              <a:gd name="connsiteY1" fmla="*/ 1074500 h 1077789"/>
              <a:gd name="connsiteX2" fmla="*/ 643944 w 1133341"/>
              <a:gd name="connsiteY2" fmla="*/ 1061621 h 1077789"/>
              <a:gd name="connsiteX3" fmla="*/ 901521 w 1133341"/>
              <a:gd name="connsiteY3" fmla="*/ 932832 h 1077789"/>
              <a:gd name="connsiteX4" fmla="*/ 850006 w 1133341"/>
              <a:gd name="connsiteY4" fmla="*/ 121463 h 1077789"/>
              <a:gd name="connsiteX5" fmla="*/ 1133341 w 1133341"/>
              <a:gd name="connsiteY5" fmla="*/ 18432 h 1077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3341" h="1077789">
                <a:moveTo>
                  <a:pt x="0" y="1048742"/>
                </a:moveTo>
                <a:cubicBezTo>
                  <a:pt x="107324" y="1060548"/>
                  <a:pt x="214648" y="1072354"/>
                  <a:pt x="321972" y="1074500"/>
                </a:cubicBezTo>
                <a:cubicBezTo>
                  <a:pt x="429296" y="1076647"/>
                  <a:pt x="547353" y="1085232"/>
                  <a:pt x="643944" y="1061621"/>
                </a:cubicBezTo>
                <a:cubicBezTo>
                  <a:pt x="740535" y="1038010"/>
                  <a:pt x="867177" y="1089525"/>
                  <a:pt x="901521" y="932832"/>
                </a:cubicBezTo>
                <a:cubicBezTo>
                  <a:pt x="935865" y="776139"/>
                  <a:pt x="811369" y="273863"/>
                  <a:pt x="850006" y="121463"/>
                </a:cubicBezTo>
                <a:cubicBezTo>
                  <a:pt x="888643" y="-30937"/>
                  <a:pt x="1010992" y="-6253"/>
                  <a:pt x="1133341" y="18432"/>
                </a:cubicBezTo>
              </a:path>
            </a:pathLst>
          </a:cu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" name="Prostoručno: oblik 19">
            <a:extLst>
              <a:ext uri="{FF2B5EF4-FFF2-40B4-BE49-F238E27FC236}">
                <a16:creationId xmlns:a16="http://schemas.microsoft.com/office/drawing/2014/main" id="{C327647D-0842-4ADB-931E-6DDA20E546AA}"/>
              </a:ext>
            </a:extLst>
          </p:cNvPr>
          <p:cNvSpPr/>
          <p:nvPr/>
        </p:nvSpPr>
        <p:spPr>
          <a:xfrm>
            <a:off x="3696237" y="1583831"/>
            <a:ext cx="412124" cy="441462"/>
          </a:xfrm>
          <a:custGeom>
            <a:avLst/>
            <a:gdLst>
              <a:gd name="connsiteX0" fmla="*/ 0 w 412124"/>
              <a:gd name="connsiteY0" fmla="*/ 425273 h 441462"/>
              <a:gd name="connsiteX1" fmla="*/ 244698 w 412124"/>
              <a:gd name="connsiteY1" fmla="*/ 399515 h 441462"/>
              <a:gd name="connsiteX2" fmla="*/ 296214 w 412124"/>
              <a:gd name="connsiteY2" fmla="*/ 64665 h 441462"/>
              <a:gd name="connsiteX3" fmla="*/ 412124 w 412124"/>
              <a:gd name="connsiteY3" fmla="*/ 270 h 44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4" h="441462">
                <a:moveTo>
                  <a:pt x="0" y="425273"/>
                </a:moveTo>
                <a:cubicBezTo>
                  <a:pt x="97664" y="442444"/>
                  <a:pt x="195329" y="459616"/>
                  <a:pt x="244698" y="399515"/>
                </a:cubicBezTo>
                <a:cubicBezTo>
                  <a:pt x="294067" y="339414"/>
                  <a:pt x="268310" y="131206"/>
                  <a:pt x="296214" y="64665"/>
                </a:cubicBezTo>
                <a:cubicBezTo>
                  <a:pt x="324118" y="-1876"/>
                  <a:pt x="368121" y="-803"/>
                  <a:pt x="412124" y="270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" name="Prostoručno: oblik 20">
            <a:extLst>
              <a:ext uri="{FF2B5EF4-FFF2-40B4-BE49-F238E27FC236}">
                <a16:creationId xmlns:a16="http://schemas.microsoft.com/office/drawing/2014/main" id="{A4C53C03-A67D-4123-B115-A156654B8D6C}"/>
              </a:ext>
            </a:extLst>
          </p:cNvPr>
          <p:cNvSpPr/>
          <p:nvPr/>
        </p:nvSpPr>
        <p:spPr>
          <a:xfrm>
            <a:off x="2987899" y="1300766"/>
            <a:ext cx="1107583" cy="1066635"/>
          </a:xfrm>
          <a:custGeom>
            <a:avLst/>
            <a:gdLst>
              <a:gd name="connsiteX0" fmla="*/ 0 w 1107583"/>
              <a:gd name="connsiteY0" fmla="*/ 1030310 h 1066635"/>
              <a:gd name="connsiteX1" fmla="*/ 399245 w 1107583"/>
              <a:gd name="connsiteY1" fmla="*/ 1056068 h 1066635"/>
              <a:gd name="connsiteX2" fmla="*/ 631064 w 1107583"/>
              <a:gd name="connsiteY2" fmla="*/ 1056068 h 1066635"/>
              <a:gd name="connsiteX3" fmla="*/ 940157 w 1107583"/>
              <a:gd name="connsiteY3" fmla="*/ 927279 h 1066635"/>
              <a:gd name="connsiteX4" fmla="*/ 940157 w 1107583"/>
              <a:gd name="connsiteY4" fmla="*/ 167426 h 1066635"/>
              <a:gd name="connsiteX5" fmla="*/ 1107583 w 1107583"/>
              <a:gd name="connsiteY5" fmla="*/ 0 h 1066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7583" h="1066635">
                <a:moveTo>
                  <a:pt x="0" y="1030310"/>
                </a:moveTo>
                <a:lnTo>
                  <a:pt x="399245" y="1056068"/>
                </a:lnTo>
                <a:cubicBezTo>
                  <a:pt x="504422" y="1060361"/>
                  <a:pt x="540912" y="1077533"/>
                  <a:pt x="631064" y="1056068"/>
                </a:cubicBezTo>
                <a:cubicBezTo>
                  <a:pt x="721216" y="1034603"/>
                  <a:pt x="888642" y="1075386"/>
                  <a:pt x="940157" y="927279"/>
                </a:cubicBezTo>
                <a:cubicBezTo>
                  <a:pt x="991672" y="779172"/>
                  <a:pt x="912253" y="321972"/>
                  <a:pt x="940157" y="167426"/>
                </a:cubicBezTo>
                <a:cubicBezTo>
                  <a:pt x="968061" y="12880"/>
                  <a:pt x="1037822" y="6440"/>
                  <a:pt x="1107583" y="0"/>
                </a:cubicBezTo>
              </a:path>
            </a:pathLst>
          </a:cu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22" name="Slika 21">
            <a:extLst>
              <a:ext uri="{FF2B5EF4-FFF2-40B4-BE49-F238E27FC236}">
                <a16:creationId xmlns:a16="http://schemas.microsoft.com/office/drawing/2014/main" id="{F1E86568-C683-4067-8735-0313D0B81E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6020" y="436851"/>
            <a:ext cx="4422701" cy="6063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EEACCED4-B463-4A52-98C1-B64508A7EC90}"/>
              </a:ext>
            </a:extLst>
          </p:cNvPr>
          <p:cNvSpPr txBox="1">
            <a:spLocks/>
          </p:cNvSpPr>
          <p:nvPr/>
        </p:nvSpPr>
        <p:spPr>
          <a:xfrm>
            <a:off x="5792885" y="1190164"/>
            <a:ext cx="6399115" cy="9118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How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say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Croatian?</a:t>
            </a:r>
            <a:r>
              <a:rPr lang="hr-HR" sz="2000" i="1" dirty="0"/>
              <a:t> Znaš li značenje tih riječi? Kako bi ih preveo na hrvatski jezik? Otvori svoju bilježnicu za nastavu engleskog jezika i zapiši: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8470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5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" y="2716"/>
            <a:ext cx="5116911" cy="685256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7328078" y="0"/>
            <a:ext cx="3837535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98.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7328078" y="2846231"/>
            <a:ext cx="4684852" cy="1202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missing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Nadopuni riječima koje nedostaju.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28" y="0"/>
            <a:ext cx="6615732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7E81AFF-4AD7-44F2-AA0A-6CE4C8D09D9F}"/>
              </a:ext>
            </a:extLst>
          </p:cNvPr>
          <p:cNvSpPr txBox="1">
            <a:spLocks/>
          </p:cNvSpPr>
          <p:nvPr/>
        </p:nvSpPr>
        <p:spPr>
          <a:xfrm>
            <a:off x="4556286" y="1612040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outdoor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82CADD7-1829-440A-8484-85D29EC4B69C}"/>
              </a:ext>
            </a:extLst>
          </p:cNvPr>
          <p:cNvSpPr txBox="1">
            <a:spLocks/>
          </p:cNvSpPr>
          <p:nvPr/>
        </p:nvSpPr>
        <p:spPr>
          <a:xfrm>
            <a:off x="4556285" y="2163685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activities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E867E6E-EA65-47F3-BCE5-CF1F72817388}"/>
              </a:ext>
            </a:extLst>
          </p:cNvPr>
          <p:cNvSpPr txBox="1">
            <a:spLocks/>
          </p:cNvSpPr>
          <p:nvPr/>
        </p:nvSpPr>
        <p:spPr>
          <a:xfrm>
            <a:off x="4790789" y="3073236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>
                <a:solidFill>
                  <a:srgbClr val="FF0000"/>
                </a:solidFill>
              </a:rPr>
              <a:t>bus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275B9A48-117D-4334-A425-9179E4ACB46D}"/>
              </a:ext>
            </a:extLst>
          </p:cNvPr>
          <p:cNvSpPr txBox="1">
            <a:spLocks/>
          </p:cNvSpPr>
          <p:nvPr/>
        </p:nvSpPr>
        <p:spPr>
          <a:xfrm>
            <a:off x="3538703" y="3608022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cabins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FA6C3BF-1564-48A7-A5D5-F13DDE8648FA}"/>
              </a:ext>
            </a:extLst>
          </p:cNvPr>
          <p:cNvSpPr txBox="1">
            <a:spLocks/>
          </p:cNvSpPr>
          <p:nvPr/>
        </p:nvSpPr>
        <p:spPr>
          <a:xfrm>
            <a:off x="3884949" y="3965209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cosy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5339E29-17F2-4FB4-ABEA-CFFC40962DA4}"/>
              </a:ext>
            </a:extLst>
          </p:cNvPr>
          <p:cNvSpPr txBox="1">
            <a:spLocks/>
          </p:cNvSpPr>
          <p:nvPr/>
        </p:nvSpPr>
        <p:spPr>
          <a:xfrm>
            <a:off x="3877757" y="4238673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course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AE0BAE0-6B92-48C0-8026-63BE36E69A43}"/>
              </a:ext>
            </a:extLst>
          </p:cNvPr>
          <p:cNvSpPr txBox="1">
            <a:spLocks/>
          </p:cNvSpPr>
          <p:nvPr/>
        </p:nvSpPr>
        <p:spPr>
          <a:xfrm>
            <a:off x="4695781" y="4582981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shelter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B62A5266-48EA-448E-83E8-25D6E85C6C65}"/>
              </a:ext>
            </a:extLst>
          </p:cNvPr>
          <p:cNvSpPr txBox="1">
            <a:spLocks/>
          </p:cNvSpPr>
          <p:nvPr/>
        </p:nvSpPr>
        <p:spPr>
          <a:xfrm>
            <a:off x="2294313" y="4923199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skilfull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6BE41F9F-4762-4F6F-B448-D8360B2D7060}"/>
              </a:ext>
            </a:extLst>
          </p:cNvPr>
          <p:cNvSpPr txBox="1">
            <a:spLocks/>
          </p:cNvSpPr>
          <p:nvPr/>
        </p:nvSpPr>
        <p:spPr>
          <a:xfrm>
            <a:off x="1835148" y="5203099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delicious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70FDC24A-697C-4A10-A9C5-D30923945E09}"/>
              </a:ext>
            </a:extLst>
          </p:cNvPr>
          <p:cNvSpPr txBox="1">
            <a:spLocks/>
          </p:cNvSpPr>
          <p:nvPr/>
        </p:nvSpPr>
        <p:spPr>
          <a:xfrm>
            <a:off x="951642" y="5825693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instructor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2865A8AD-96E2-4B41-B780-E991B19C1A63}"/>
              </a:ext>
            </a:extLst>
          </p:cNvPr>
          <p:cNvSpPr txBox="1">
            <a:spLocks/>
          </p:cNvSpPr>
          <p:nvPr/>
        </p:nvSpPr>
        <p:spPr>
          <a:xfrm>
            <a:off x="3090230" y="6445317"/>
            <a:ext cx="170055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lights</a:t>
            </a:r>
            <a:endParaRPr lang="hr-HR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24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482"/>
            <a:ext cx="5130358" cy="6854092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7147775" y="35390"/>
            <a:ext cx="3996990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99.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147775" y="1751527"/>
            <a:ext cx="5028746" cy="7483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Tko se nalazi u školi i prirodi i piše svojim roditeljima pismo o svemu što se dogodilo?</a:t>
            </a:r>
          </a:p>
          <a:p>
            <a:pPr marL="0" indent="0">
              <a:buNone/>
            </a:pPr>
            <a:r>
              <a:rPr lang="hr-HR" sz="2000" i="1" dirty="0"/>
              <a:t>O kojoj temi </a:t>
            </a:r>
            <a:r>
              <a:rPr lang="hr-HR" sz="2000" i="1" dirty="0" err="1"/>
              <a:t>Cathy</a:t>
            </a:r>
            <a:r>
              <a:rPr lang="hr-HR" sz="2000" i="1" dirty="0"/>
              <a:t> piše svojim roditeljima? O nečemu što se događa sada ili o nečemu što se dogodilo prije?</a:t>
            </a:r>
          </a:p>
          <a:p>
            <a:pPr marL="0" indent="0">
              <a:buNone/>
            </a:pPr>
            <a:r>
              <a:rPr lang="hr-HR" sz="2000" i="1" dirty="0"/>
              <a:t>Pronađi u tekstu riječ koja nam govori o kakvim događajima nam </a:t>
            </a:r>
            <a:r>
              <a:rPr lang="hr-HR" sz="2000" i="1" dirty="0" err="1"/>
              <a:t>Cathy</a:t>
            </a:r>
            <a:r>
              <a:rPr lang="hr-HR" sz="2000" i="1" dirty="0"/>
              <a:t> piše.</a:t>
            </a:r>
          </a:p>
          <a:p>
            <a:pPr marL="0" indent="0">
              <a:buNone/>
            </a:pPr>
            <a:r>
              <a:rPr lang="hr-HR" sz="2000" i="1" dirty="0"/>
              <a:t>Riječ koja nam govori da se radi o radnji koja se događala u prošlosti, tj. jučer je </a:t>
            </a:r>
            <a:r>
              <a:rPr lang="hr-HR" sz="2000" b="1" dirty="0"/>
              <a:t>YESTERDAY</a:t>
            </a:r>
            <a:r>
              <a:rPr lang="hr-HR" sz="2000" i="1" dirty="0"/>
              <a:t>. </a:t>
            </a:r>
            <a:br>
              <a:rPr lang="hr-HR" sz="2000" i="1" dirty="0"/>
            </a:br>
            <a:r>
              <a:rPr lang="hr-HR" sz="2000" b="1" dirty="0" err="1"/>
              <a:t>Yesterday</a:t>
            </a:r>
            <a:r>
              <a:rPr lang="hr-HR" sz="2000" b="1" dirty="0"/>
              <a:t> </a:t>
            </a:r>
            <a:r>
              <a:rPr lang="hr-HR" sz="2000" b="1" dirty="0" err="1"/>
              <a:t>was</a:t>
            </a:r>
            <a:r>
              <a:rPr lang="hr-HR" sz="2000" b="1" dirty="0"/>
              <a:t>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best</a:t>
            </a:r>
            <a:r>
              <a:rPr lang="hr-HR" sz="2000" b="1" dirty="0"/>
              <a:t> </a:t>
            </a:r>
            <a:r>
              <a:rPr lang="hr-HR" sz="2000" b="1" dirty="0" err="1"/>
              <a:t>days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my</a:t>
            </a:r>
            <a:r>
              <a:rPr lang="hr-HR" sz="2000" b="1" dirty="0"/>
              <a:t> </a:t>
            </a:r>
            <a:r>
              <a:rPr lang="hr-HR" sz="2000" b="1" dirty="0" err="1"/>
              <a:t>life</a:t>
            </a:r>
            <a:r>
              <a:rPr lang="hr-HR" sz="2000" b="1" dirty="0"/>
              <a:t>. </a:t>
            </a:r>
            <a:r>
              <a:rPr lang="hr-HR" sz="2000" i="1" dirty="0"/>
              <a:t>Jučer je bio jedan od najljepših dana u mom životu!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23" y="35390"/>
            <a:ext cx="6750703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127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>
            <a:extLst>
              <a:ext uri="{FF2B5EF4-FFF2-40B4-BE49-F238E27FC236}">
                <a16:creationId xmlns:a16="http://schemas.microsoft.com/office/drawing/2014/main" id="{A2A5FABF-372B-4D3C-8626-23BAA0FFDD39}"/>
              </a:ext>
            </a:extLst>
          </p:cNvPr>
          <p:cNvSpPr/>
          <p:nvPr/>
        </p:nvSpPr>
        <p:spPr>
          <a:xfrm>
            <a:off x="1700011" y="1025163"/>
            <a:ext cx="10290220" cy="736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 ćeš na engleskom izreći rečenicu </a:t>
            </a: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 je danas sretan.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happy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today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91EE5A4D-BEB0-4985-84DF-499CEB775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69" y="226674"/>
            <a:ext cx="1498242" cy="2268225"/>
          </a:xfrm>
          <a:prstGeom prst="rect">
            <a:avLst/>
          </a:prstGeom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3DFB5F9D-8782-4DEE-8157-A56B0FE623A5}"/>
              </a:ext>
            </a:extLst>
          </p:cNvPr>
          <p:cNvSpPr/>
          <p:nvPr/>
        </p:nvSpPr>
        <p:spPr>
          <a:xfrm>
            <a:off x="950890" y="1761518"/>
            <a:ext cx="10290220" cy="4029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Ali jučer nije bio sretan! </a:t>
            </a:r>
            <a:b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</a:t>
            </a: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Jučer je bio tužan.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But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yesterday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he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sad.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hr-HR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Kada? Kada je on sretan, a kada je bio tužan?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Danas (</a:t>
            </a:r>
            <a:r>
              <a:rPr lang="hr-HR" sz="2000" b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today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je sretan! U sadašnjosti – i zato smo koristili prezent </a:t>
            </a:r>
            <a:r>
              <a:rPr lang="hr-HR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tj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sadašnjost glagola biti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(am/</a:t>
            </a:r>
            <a:r>
              <a:rPr lang="hr-HR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/are).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jučer (</a:t>
            </a:r>
            <a:r>
              <a:rPr lang="hr-HR" sz="2000" b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yesterday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u prošlosti je bio tužan i zato koristimo past, tj. prošlost glagola biti –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Glagol biti u prošlosti tj. u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PAST SIMPLE-u 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 dva oblika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ili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WERE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hr-HR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ćemo koristiti u prvom i trećem licu jednine, dok ćemo u svim ostalim licima koristiti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WERE</a:t>
            </a: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6D773915-0401-4EEC-93A1-08B0EA841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6838" y="262676"/>
            <a:ext cx="990301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38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>
            <a:extLst>
              <a:ext uri="{FF2B5EF4-FFF2-40B4-BE49-F238E27FC236}">
                <a16:creationId xmlns:a16="http://schemas.microsoft.com/office/drawing/2014/main" id="{A2A5FABF-372B-4D3C-8626-23BAA0FFDD39}"/>
              </a:ext>
            </a:extLst>
          </p:cNvPr>
          <p:cNvSpPr/>
          <p:nvPr/>
        </p:nvSpPr>
        <p:spPr>
          <a:xfrm>
            <a:off x="1700011" y="1025163"/>
            <a:ext cx="10290220" cy="736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 je danas sretan.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happy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today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91EE5A4D-BEB0-4985-84DF-499CEB775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69" y="226674"/>
            <a:ext cx="1498242" cy="2268225"/>
          </a:xfrm>
          <a:prstGeom prst="rect">
            <a:avLst/>
          </a:prstGeom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3DFB5F9D-8782-4DEE-8157-A56B0FE623A5}"/>
              </a:ext>
            </a:extLst>
          </p:cNvPr>
          <p:cNvSpPr/>
          <p:nvPr/>
        </p:nvSpPr>
        <p:spPr>
          <a:xfrm>
            <a:off x="950890" y="1066918"/>
            <a:ext cx="10290220" cy="1394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Ali jučer nije bio sretan! </a:t>
            </a:r>
            <a:b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</a:t>
            </a: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Jučer je bio tužan.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But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yesterday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he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sad.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</a:t>
            </a:r>
            <a:endParaRPr lang="hr-H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6D773915-0401-4EEC-93A1-08B0EA841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4113" y="429689"/>
            <a:ext cx="990301" cy="2520000"/>
          </a:xfrm>
          <a:prstGeom prst="rect">
            <a:avLst/>
          </a:prstGeom>
        </p:spPr>
      </p:pic>
      <p:sp>
        <p:nvSpPr>
          <p:cNvPr id="8" name="Pravokutnik 7">
            <a:extLst>
              <a:ext uri="{FF2B5EF4-FFF2-40B4-BE49-F238E27FC236}">
                <a16:creationId xmlns:a16="http://schemas.microsoft.com/office/drawing/2014/main" id="{DA182B86-734B-4EF2-AB19-C223B9BE6B17}"/>
              </a:ext>
            </a:extLst>
          </p:cNvPr>
          <p:cNvSpPr/>
          <p:nvPr/>
        </p:nvSpPr>
        <p:spPr>
          <a:xfrm>
            <a:off x="950890" y="2137054"/>
            <a:ext cx="10290220" cy="435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</a:t>
            </a: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jučer nije bio sretan.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He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hr-HR" sz="2000" b="1" dirty="0" err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n’t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happy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hr-HR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Niječni oblik glagola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hr-HR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prošlosti ćeš dobiti tako što ćeš dodati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dakle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 NOT 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ili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WERE NOT.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 NOT 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možeš skratiti kao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WASN'T,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dok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WERE NOT 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možeš skratiti kao </a:t>
            </a:r>
            <a:r>
              <a:rPr lang="hr-H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WEREN’T.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Možda će ti biti jasnije, ako odgledaš sljedeći video:</a:t>
            </a:r>
            <a:b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https://youtu.be/CzwJ9Ha8ggU</a:t>
            </a: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F66DCFF9-6257-45DA-802B-6B377992D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1215" y="481725"/>
            <a:ext cx="1594469" cy="2413905"/>
          </a:xfrm>
          <a:prstGeom prst="rect">
            <a:avLst/>
          </a:prstGeom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E306F222-B1A3-481D-A057-E441D361B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989" y="363787"/>
            <a:ext cx="1136991" cy="1768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06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9" y="6673"/>
            <a:ext cx="5141179" cy="6860363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4965" y="35390"/>
            <a:ext cx="6019800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100.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545843" y="35390"/>
            <a:ext cx="3630677" cy="91999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Put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order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Otvori svoj udžbenik DIP IN 5 na 100. stranici i promotri LANGUAGE FOCUS. Kojim riječima ćeš nadopuniti tablicu?  </a:t>
            </a:r>
            <a:br>
              <a:rPr lang="hr-HR" sz="2000" i="1" dirty="0"/>
            </a:br>
            <a:r>
              <a:rPr lang="hr-HR" sz="2000" i="1" dirty="0"/>
              <a:t>U prvom stupcu nam se nalazi potvrdni ili jesni oblik, te s toga koristiš WAS (u 1. i trećem licu jednine) ili WERE (u svim ostalim licima).</a:t>
            </a:r>
            <a:br>
              <a:rPr lang="hr-HR" sz="2000" i="1" dirty="0"/>
            </a:br>
            <a:r>
              <a:rPr lang="hr-HR" sz="2000" i="1" dirty="0"/>
              <a:t>U srednjem stupcu nam se nalaze oznake vremena koje možemo povezati sa prošlim radnjama.</a:t>
            </a:r>
            <a:br>
              <a:rPr lang="hr-HR" sz="2000" i="1" dirty="0"/>
            </a:br>
            <a:r>
              <a:rPr lang="hr-HR" sz="2000" i="1" dirty="0"/>
              <a:t>Dok nam se u trećem stupcu nalazi niječni oblik (WAS NOT ili WERE NOT, odnosno skraćeno WASN'T ili WEREN'T).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75" y="152126"/>
            <a:ext cx="8281973" cy="65448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F324CAD-4EB8-49B0-895F-755A74C28866}"/>
              </a:ext>
            </a:extLst>
          </p:cNvPr>
          <p:cNvSpPr txBox="1">
            <a:spLocks/>
          </p:cNvSpPr>
          <p:nvPr/>
        </p:nvSpPr>
        <p:spPr>
          <a:xfrm>
            <a:off x="1153244" y="4351747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32089E8-2268-42F3-9F79-DC3B428B72D4}"/>
              </a:ext>
            </a:extLst>
          </p:cNvPr>
          <p:cNvSpPr txBox="1">
            <a:spLocks/>
          </p:cNvSpPr>
          <p:nvPr/>
        </p:nvSpPr>
        <p:spPr>
          <a:xfrm>
            <a:off x="4306419" y="3649490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night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286A507-249C-42A0-AC14-0044181B24D2}"/>
              </a:ext>
            </a:extLst>
          </p:cNvPr>
          <p:cNvSpPr txBox="1">
            <a:spLocks/>
          </p:cNvSpPr>
          <p:nvPr/>
        </p:nvSpPr>
        <p:spPr>
          <a:xfrm>
            <a:off x="6495497" y="2449168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not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6C1FC77-7A89-40CF-8603-46398FEDD5F9}"/>
              </a:ext>
            </a:extLst>
          </p:cNvPr>
          <p:cNvSpPr txBox="1">
            <a:spLocks/>
          </p:cNvSpPr>
          <p:nvPr/>
        </p:nvSpPr>
        <p:spPr>
          <a:xfrm>
            <a:off x="6674178" y="3597882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wasn’t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97CF581-F359-4141-A0B8-25117267F881}"/>
              </a:ext>
            </a:extLst>
          </p:cNvPr>
          <p:cNvSpPr txBox="1">
            <a:spLocks/>
          </p:cNvSpPr>
          <p:nvPr/>
        </p:nvSpPr>
        <p:spPr>
          <a:xfrm>
            <a:off x="7128710" y="4746596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dirty="0" err="1">
                <a:solidFill>
                  <a:srgbClr val="FF0000"/>
                </a:solidFill>
              </a:rPr>
              <a:t>weren’t</a:t>
            </a:r>
            <a:endParaRPr lang="hr-HR" sz="14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F315255-C3F5-4E09-90C9-649931B27243}"/>
              </a:ext>
            </a:extLst>
          </p:cNvPr>
          <p:cNvSpPr txBox="1">
            <a:spLocks/>
          </p:cNvSpPr>
          <p:nvPr/>
        </p:nvSpPr>
        <p:spPr>
          <a:xfrm>
            <a:off x="8545842" y="5094884"/>
            <a:ext cx="3646157" cy="4100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Can you translate these sentences</a:t>
            </a:r>
            <a:r>
              <a:rPr lang="hr-HR" sz="2000" b="1" dirty="0"/>
              <a:t>? D</a:t>
            </a:r>
            <a:r>
              <a:rPr lang="en-US" sz="2000" b="1" dirty="0"/>
              <a:t>o you notice any difference between English and Croatian?</a:t>
            </a:r>
            <a:r>
              <a:rPr lang="hr-HR" sz="2000" b="1" dirty="0"/>
              <a:t> </a:t>
            </a:r>
            <a:r>
              <a:rPr lang="hr-HR" sz="2000" i="1" dirty="0"/>
              <a:t>Znaš li prevesti ove rečenice? Primjećuješ li razliku u hrvatskom i engleskom?</a:t>
            </a:r>
          </a:p>
        </p:txBody>
      </p:sp>
    </p:spTree>
    <p:extLst>
      <p:ext uri="{BB962C8B-B14F-4D97-AF65-F5344CB8AC3E}">
        <p14:creationId xmlns:p14="http://schemas.microsoft.com/office/powerpoint/2010/main" val="334916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68"/>
            <a:ext cx="5132832" cy="6849864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330801" y="450761"/>
            <a:ext cx="6376096" cy="5383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U sljedećem, 3. zadatku na 100. stranici udžbenika trebamo odabrati jedan od ponuđena dva oblika glagola biti u prošlosti (WAS ili WERE; WAS ćemo koristiti u prvom i trećem licu jednine, dok ćemo u svim ostalim licima koristiti WERE).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66" y="2261354"/>
            <a:ext cx="11419763" cy="40235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CEF80C3B-EADE-457D-89BE-34493EE0E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6468" y="3062663"/>
            <a:ext cx="570337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1E455762-A11D-43DA-B578-CF48B7C59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76740" y="3381376"/>
            <a:ext cx="570337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AAA6FC1F-CD25-4C42-853B-6DF63A1EA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78878" y="4063018"/>
            <a:ext cx="700694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6466979C-B611-4E36-8521-78D4317E3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28834" y="4740865"/>
            <a:ext cx="570337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60CF706D-019C-4AD3-A17F-36CCE51F8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58496" y="5092668"/>
            <a:ext cx="771070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3578FB56-2A75-4149-80C4-359E1BBC9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44055" y="5699654"/>
            <a:ext cx="815821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EE6E6441-88F7-40B7-8436-4904DD8E9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37268" y="3062662"/>
            <a:ext cx="1049909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E2B2A15F-68F7-40DC-B2B9-429B45AEE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50986" y="3386950"/>
            <a:ext cx="1049908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9969E965-1601-4F15-B3EB-8FBD0AF81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75939" y="4063017"/>
            <a:ext cx="1049906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Vidi izvornu sliku">
            <a:extLst>
              <a:ext uri="{FF2B5EF4-FFF2-40B4-BE49-F238E27FC236}">
                <a16:creationId xmlns:a16="http://schemas.microsoft.com/office/drawing/2014/main" id="{4ACBACBD-72DD-42C9-8862-BA103DBDC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52388" y="4740865"/>
            <a:ext cx="893877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Vidi izvornu sliku">
            <a:extLst>
              <a:ext uri="{FF2B5EF4-FFF2-40B4-BE49-F238E27FC236}">
                <a16:creationId xmlns:a16="http://schemas.microsoft.com/office/drawing/2014/main" id="{2D99F863-D717-48DE-A160-0E6D9AB74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36711" y="5399394"/>
            <a:ext cx="1049907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Vidi izvornu sliku">
            <a:extLst>
              <a:ext uri="{FF2B5EF4-FFF2-40B4-BE49-F238E27FC236}">
                <a16:creationId xmlns:a16="http://schemas.microsoft.com/office/drawing/2014/main" id="{DC0A276B-A12B-40F8-9E67-C7434F399E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26643" y="5726521"/>
            <a:ext cx="893875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18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68"/>
            <a:ext cx="5132832" cy="6849864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452315" y="2047741"/>
            <a:ext cx="5254582" cy="3786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timeline and write the numbers</a:t>
            </a:r>
            <a:r>
              <a:rPr lang="hr-HR" sz="2000" b="1" dirty="0"/>
              <a:t> </a:t>
            </a:r>
            <a:r>
              <a:rPr lang="en-US" sz="2000" b="1" dirty="0"/>
              <a:t>from the line next to the correct words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U 4. zadatku na 100. stranici udžbenika trebamo pogledati vremensku crtu i brojeve sa vremenske crte upisati pored riječi ispod. Ako krećemo od NOW sve ono što je bliže riječi NOW je bliža tj. nedavna prošlost (6), a što se više udaljavamo od NOW prema broju 1 to je udaljenija prošlost. </a:t>
            </a:r>
            <a:br>
              <a:rPr lang="hr-HR" sz="2000" i="1" dirty="0"/>
            </a:br>
            <a:r>
              <a:rPr lang="hr-HR" sz="2000" i="1" dirty="0"/>
              <a:t>Koji od izraza je najbliži sadašnjosti? 20minutes ago – dakle, pored njega pišemo broj 6.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42" y="1043241"/>
            <a:ext cx="5934200" cy="49711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9234575-312B-4155-9CD3-D7E2DAD84B61}"/>
              </a:ext>
            </a:extLst>
          </p:cNvPr>
          <p:cNvSpPr txBox="1">
            <a:spLocks/>
          </p:cNvSpPr>
          <p:nvPr/>
        </p:nvSpPr>
        <p:spPr>
          <a:xfrm>
            <a:off x="1037334" y="4571442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3DE67702-7312-4EF0-A7E5-34711370B8EB}"/>
              </a:ext>
            </a:extLst>
          </p:cNvPr>
          <p:cNvSpPr txBox="1">
            <a:spLocks/>
          </p:cNvSpPr>
          <p:nvPr/>
        </p:nvSpPr>
        <p:spPr>
          <a:xfrm>
            <a:off x="1037333" y="5448058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6E32BB6-EF4F-41FE-94E3-4A1F2E347F2F}"/>
              </a:ext>
            </a:extLst>
          </p:cNvPr>
          <p:cNvSpPr txBox="1">
            <a:spLocks/>
          </p:cNvSpPr>
          <p:nvPr/>
        </p:nvSpPr>
        <p:spPr>
          <a:xfrm>
            <a:off x="1037332" y="3267746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D6E2810-D8F1-4D5E-86FA-9CFED05E7688}"/>
              </a:ext>
            </a:extLst>
          </p:cNvPr>
          <p:cNvSpPr txBox="1">
            <a:spLocks/>
          </p:cNvSpPr>
          <p:nvPr/>
        </p:nvSpPr>
        <p:spPr>
          <a:xfrm>
            <a:off x="1037332" y="4996738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DD821F6-7C13-4524-9BD4-0288D489A89E}"/>
              </a:ext>
            </a:extLst>
          </p:cNvPr>
          <p:cNvSpPr txBox="1">
            <a:spLocks/>
          </p:cNvSpPr>
          <p:nvPr/>
        </p:nvSpPr>
        <p:spPr>
          <a:xfrm>
            <a:off x="1037331" y="3693042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CDA04DF-DFF0-4E9B-BE2D-38492104EDF6}"/>
              </a:ext>
            </a:extLst>
          </p:cNvPr>
          <p:cNvSpPr txBox="1">
            <a:spLocks/>
          </p:cNvSpPr>
          <p:nvPr/>
        </p:nvSpPr>
        <p:spPr>
          <a:xfrm>
            <a:off x="1037331" y="4138802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988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0" y="2716"/>
            <a:ext cx="5110492" cy="685256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99.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9375820" y="2987898"/>
            <a:ext cx="2637110" cy="2292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was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were</a:t>
            </a:r>
            <a:r>
              <a:rPr lang="hr-HR" sz="2000" b="1" dirty="0"/>
              <a:t>. </a:t>
            </a:r>
            <a:r>
              <a:rPr lang="hr-HR" sz="2000" i="1" dirty="0"/>
              <a:t>Nadopuni koristeći </a:t>
            </a:r>
            <a:r>
              <a:rPr lang="hr-HR" sz="2000" b="1" dirty="0" err="1"/>
              <a:t>was</a:t>
            </a:r>
            <a:r>
              <a:rPr lang="hr-HR" sz="2000" i="1" dirty="0"/>
              <a:t> ili </a:t>
            </a:r>
            <a:r>
              <a:rPr lang="hr-HR" sz="2000" b="1" dirty="0" err="1"/>
              <a:t>were</a:t>
            </a:r>
            <a:r>
              <a:rPr lang="hr-HR" sz="2000" i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125" y="-1135781"/>
            <a:ext cx="6446571" cy="79910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6015F6E-3FD1-4672-B4D0-2500EA7ECDF9}"/>
              </a:ext>
            </a:extLst>
          </p:cNvPr>
          <p:cNvSpPr txBox="1">
            <a:spLocks/>
          </p:cNvSpPr>
          <p:nvPr/>
        </p:nvSpPr>
        <p:spPr>
          <a:xfrm>
            <a:off x="2855473" y="3669918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2EF97C2-0FD9-476B-9F44-A3BFAF3044A9}"/>
              </a:ext>
            </a:extLst>
          </p:cNvPr>
          <p:cNvSpPr txBox="1">
            <a:spLocks/>
          </p:cNvSpPr>
          <p:nvPr/>
        </p:nvSpPr>
        <p:spPr>
          <a:xfrm>
            <a:off x="3668660" y="4031085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27E88A1-06AC-4252-B73D-F295D9A22449}"/>
              </a:ext>
            </a:extLst>
          </p:cNvPr>
          <p:cNvSpPr txBox="1">
            <a:spLocks/>
          </p:cNvSpPr>
          <p:nvPr/>
        </p:nvSpPr>
        <p:spPr>
          <a:xfrm>
            <a:off x="6569188" y="4031085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C657B393-6749-4218-AF0B-398B31B2AD29}"/>
              </a:ext>
            </a:extLst>
          </p:cNvPr>
          <p:cNvSpPr txBox="1">
            <a:spLocks/>
          </p:cNvSpPr>
          <p:nvPr/>
        </p:nvSpPr>
        <p:spPr>
          <a:xfrm>
            <a:off x="6096000" y="4288942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8192CCA-7749-480B-A18B-FEB5AFDDADB7}"/>
              </a:ext>
            </a:extLst>
          </p:cNvPr>
          <p:cNvSpPr txBox="1">
            <a:spLocks/>
          </p:cNvSpPr>
          <p:nvPr/>
        </p:nvSpPr>
        <p:spPr>
          <a:xfrm>
            <a:off x="7303827" y="4572557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8014E76-41C4-4EF4-BCF3-47C37A90BF1B}"/>
              </a:ext>
            </a:extLst>
          </p:cNvPr>
          <p:cNvSpPr txBox="1">
            <a:spLocks/>
          </p:cNvSpPr>
          <p:nvPr/>
        </p:nvSpPr>
        <p:spPr>
          <a:xfrm>
            <a:off x="5694936" y="4841896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FBFE6AD3-C367-4591-85C0-1931061B595C}"/>
              </a:ext>
            </a:extLst>
          </p:cNvPr>
          <p:cNvSpPr txBox="1">
            <a:spLocks/>
          </p:cNvSpPr>
          <p:nvPr/>
        </p:nvSpPr>
        <p:spPr>
          <a:xfrm>
            <a:off x="4744750" y="5125789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BE61B8E4-1B76-4C60-9DC9-E07EB9911926}"/>
              </a:ext>
            </a:extLst>
          </p:cNvPr>
          <p:cNvSpPr txBox="1">
            <a:spLocks/>
          </p:cNvSpPr>
          <p:nvPr/>
        </p:nvSpPr>
        <p:spPr>
          <a:xfrm>
            <a:off x="4788239" y="5412308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C2DB9DA2-B647-40BC-9CAD-40FFA117B87E}"/>
              </a:ext>
            </a:extLst>
          </p:cNvPr>
          <p:cNvSpPr txBox="1">
            <a:spLocks/>
          </p:cNvSpPr>
          <p:nvPr/>
        </p:nvSpPr>
        <p:spPr>
          <a:xfrm>
            <a:off x="3201838" y="5695923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B0D46AEB-52FE-4AFE-907A-7ADD5A49A4F7}"/>
              </a:ext>
            </a:extLst>
          </p:cNvPr>
          <p:cNvSpPr txBox="1">
            <a:spLocks/>
          </p:cNvSpPr>
          <p:nvPr/>
        </p:nvSpPr>
        <p:spPr>
          <a:xfrm>
            <a:off x="7460416" y="5695922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201C9BFC-517A-4035-8BFC-3134B528F4C2}"/>
              </a:ext>
            </a:extLst>
          </p:cNvPr>
          <p:cNvSpPr txBox="1">
            <a:spLocks/>
          </p:cNvSpPr>
          <p:nvPr/>
        </p:nvSpPr>
        <p:spPr>
          <a:xfrm>
            <a:off x="4609417" y="5990536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8A3E84AA-C4E9-4E34-819A-045769AE781D}"/>
              </a:ext>
            </a:extLst>
          </p:cNvPr>
          <p:cNvSpPr txBox="1">
            <a:spLocks/>
          </p:cNvSpPr>
          <p:nvPr/>
        </p:nvSpPr>
        <p:spPr>
          <a:xfrm>
            <a:off x="2945742" y="6236966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7EDEEAB5-6A2F-4D9F-B804-64316D1310B6}"/>
              </a:ext>
            </a:extLst>
          </p:cNvPr>
          <p:cNvSpPr txBox="1">
            <a:spLocks/>
          </p:cNvSpPr>
          <p:nvPr/>
        </p:nvSpPr>
        <p:spPr>
          <a:xfrm>
            <a:off x="8155714" y="6236965"/>
            <a:ext cx="80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36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6" grpId="0"/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" y="742543"/>
            <a:ext cx="4034191" cy="537678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8268331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petu temu, danas krećemo na UNIT 6, tj. šestu i posljednju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DIP IN 5</a:t>
            </a:r>
            <a:r>
              <a:rPr lang="hr-HR" sz="2000" i="1" dirty="0"/>
              <a:t> na 96./97. stranici,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Town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countryside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494" y="749714"/>
            <a:ext cx="4029377" cy="538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" y="8184"/>
            <a:ext cx="5114857" cy="6841632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425342"/>
            <a:ext cx="6806669" cy="1010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negative.</a:t>
            </a:r>
            <a:br>
              <a:rPr lang="hr-HR" sz="2000" i="1" dirty="0"/>
            </a:br>
            <a:r>
              <a:rPr lang="hr-HR" sz="2000" i="1" dirty="0"/>
              <a:t>Prepiši rečenice u niječnom obliku.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037" y="1083104"/>
            <a:ext cx="5904912" cy="57748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E3FEF63-73CF-4DDF-9014-301BF45F4559}"/>
              </a:ext>
            </a:extLst>
          </p:cNvPr>
          <p:cNvSpPr txBox="1">
            <a:spLocks/>
          </p:cNvSpPr>
          <p:nvPr/>
        </p:nvSpPr>
        <p:spPr>
          <a:xfrm>
            <a:off x="5843372" y="2021422"/>
            <a:ext cx="475594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Sarah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wasn’t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angry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yesterday</a:t>
            </a:r>
            <a:r>
              <a:rPr lang="hr-HR" sz="2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10BBBBA-129C-4B1B-99CD-4D3DD09A815E}"/>
              </a:ext>
            </a:extLst>
          </p:cNvPr>
          <p:cNvSpPr txBox="1">
            <a:spLocks/>
          </p:cNvSpPr>
          <p:nvPr/>
        </p:nvSpPr>
        <p:spPr>
          <a:xfrm>
            <a:off x="5843371" y="2813190"/>
            <a:ext cx="544946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My </a:t>
            </a:r>
            <a:r>
              <a:rPr lang="hr-HR" sz="2000" dirty="0" err="1">
                <a:solidFill>
                  <a:srgbClr val="FF0000"/>
                </a:solidFill>
              </a:rPr>
              <a:t>brother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and</a:t>
            </a:r>
            <a:r>
              <a:rPr lang="hr-HR" sz="2000" dirty="0">
                <a:solidFill>
                  <a:srgbClr val="FF0000"/>
                </a:solidFill>
              </a:rPr>
              <a:t> I </a:t>
            </a:r>
            <a:r>
              <a:rPr lang="hr-HR" sz="2000" dirty="0" err="1">
                <a:solidFill>
                  <a:srgbClr val="FF0000"/>
                </a:solidFill>
              </a:rPr>
              <a:t>weren’t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grounded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last</a:t>
            </a:r>
            <a:r>
              <a:rPr lang="hr-HR" sz="2000" dirty="0">
                <a:solidFill>
                  <a:srgbClr val="FF0000"/>
                </a:solidFill>
              </a:rPr>
              <a:t> weekend.</a:t>
            </a:r>
          </a:p>
        </p:txBody>
      </p:sp>
    </p:spTree>
    <p:extLst>
      <p:ext uri="{BB962C8B-B14F-4D97-AF65-F5344CB8AC3E}">
        <p14:creationId xmlns:p14="http://schemas.microsoft.com/office/powerpoint/2010/main" val="2127274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1" y="5876"/>
            <a:ext cx="5114871" cy="684624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8368977" y="2601532"/>
            <a:ext cx="3631365" cy="2910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table and write sentences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U 6. zadatku koristeći SUBJEKT iz prvog stupca moramo složiti potvrdne i niječne rečenice o prošlosti.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57" y="235653"/>
            <a:ext cx="8001135" cy="63866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F314D0C-4A97-4953-877D-B1B6082EAD80}"/>
              </a:ext>
            </a:extLst>
          </p:cNvPr>
          <p:cNvSpPr txBox="1">
            <a:spLocks/>
          </p:cNvSpPr>
          <p:nvPr/>
        </p:nvSpPr>
        <p:spPr>
          <a:xfrm>
            <a:off x="550586" y="4970684"/>
            <a:ext cx="764220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Cathy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was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happy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after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the</a:t>
            </a:r>
            <a:r>
              <a:rPr lang="hr-HR" sz="2000" dirty="0">
                <a:solidFill>
                  <a:srgbClr val="FF0000"/>
                </a:solidFill>
              </a:rPr>
              <a:t> test. </a:t>
            </a:r>
            <a:r>
              <a:rPr lang="hr-HR" sz="2000" dirty="0" err="1">
                <a:solidFill>
                  <a:srgbClr val="FF0000"/>
                </a:solidFill>
              </a:rPr>
              <a:t>She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wasn’t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unhappy</a:t>
            </a:r>
            <a:r>
              <a:rPr lang="hr-HR" sz="20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695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1" y="-31482"/>
            <a:ext cx="5111942" cy="6854092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1150" y="35390"/>
            <a:ext cx="6023615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101.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08271" y="927279"/>
            <a:ext cx="7068250" cy="8308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many correct sentences can you make?</a:t>
            </a:r>
            <a:br>
              <a:rPr lang="hr-HR" sz="2000" i="1" dirty="0"/>
            </a:br>
            <a:r>
              <a:rPr lang="hr-HR" sz="2000" i="1" dirty="0"/>
              <a:t>Otvori svoj udžbenik DIP IN 5 na 101. stranici i promotri tablicu u 4. zadatku.  Znaš li tko su bile osobe iz prvog stupca tablice? Zapiši u svoju bilježnicu 5 rečenica o njima (3 potvrdne i 2 niječne). Ako za nekoga od njih ne znaš tko je potraži više informacija na Internetu!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C00000"/>
                </a:solidFill>
              </a:rPr>
              <a:t>Mozart </a:t>
            </a:r>
            <a:r>
              <a:rPr lang="hr-HR" sz="2000" i="1" dirty="0" err="1">
                <a:solidFill>
                  <a:srgbClr val="C00000"/>
                </a:solidFill>
              </a:rPr>
              <a:t>was</a:t>
            </a:r>
            <a:r>
              <a:rPr lang="hr-HR" sz="2000" i="1" dirty="0">
                <a:solidFill>
                  <a:srgbClr val="C00000"/>
                </a:solidFill>
              </a:rPr>
              <a:t> a </a:t>
            </a:r>
            <a:r>
              <a:rPr lang="hr-HR" sz="2000" i="1" dirty="0" err="1">
                <a:solidFill>
                  <a:srgbClr val="C00000"/>
                </a:solidFill>
              </a:rPr>
              <a:t>composer</a:t>
            </a:r>
            <a:r>
              <a:rPr lang="hr-HR" sz="2000" i="1" dirty="0">
                <a:solidFill>
                  <a:srgbClr val="C00000"/>
                </a:solidFill>
              </a:rPr>
              <a:t> </a:t>
            </a:r>
            <a:r>
              <a:rPr lang="hr-HR" sz="2000" i="1" dirty="0" err="1">
                <a:solidFill>
                  <a:srgbClr val="C00000"/>
                </a:solidFill>
              </a:rPr>
              <a:t>from</a:t>
            </a:r>
            <a:r>
              <a:rPr lang="hr-HR" sz="2000" i="1" dirty="0">
                <a:solidFill>
                  <a:srgbClr val="C00000"/>
                </a:solidFill>
              </a:rPr>
              <a:t> </a:t>
            </a:r>
            <a:r>
              <a:rPr lang="hr-HR" sz="2000" i="1" dirty="0" err="1">
                <a:solidFill>
                  <a:srgbClr val="C00000"/>
                </a:solidFill>
              </a:rPr>
              <a:t>Austria</a:t>
            </a:r>
            <a:r>
              <a:rPr lang="hr-HR" sz="2000" i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C00000"/>
                </a:solidFill>
              </a:rPr>
              <a:t>John Paul II </a:t>
            </a:r>
            <a:r>
              <a:rPr lang="hr-HR" sz="2000" i="1" dirty="0" err="1">
                <a:solidFill>
                  <a:srgbClr val="C00000"/>
                </a:solidFill>
              </a:rPr>
              <a:t>was</a:t>
            </a:r>
            <a:r>
              <a:rPr lang="hr-HR" sz="2000" i="1" dirty="0">
                <a:solidFill>
                  <a:srgbClr val="C00000"/>
                </a:solidFill>
              </a:rPr>
              <a:t> a pope </a:t>
            </a:r>
            <a:r>
              <a:rPr lang="hr-HR" sz="2000" i="1" dirty="0" err="1">
                <a:solidFill>
                  <a:srgbClr val="C00000"/>
                </a:solidFill>
              </a:rPr>
              <a:t>from</a:t>
            </a:r>
            <a:r>
              <a:rPr lang="hr-HR" sz="2000" i="1" dirty="0">
                <a:solidFill>
                  <a:srgbClr val="C00000"/>
                </a:solidFill>
              </a:rPr>
              <a:t> </a:t>
            </a:r>
            <a:r>
              <a:rPr lang="hr-HR" sz="2000" i="1" dirty="0" err="1">
                <a:solidFill>
                  <a:srgbClr val="C00000"/>
                </a:solidFill>
              </a:rPr>
              <a:t>Poland</a:t>
            </a:r>
            <a:r>
              <a:rPr lang="hr-HR" sz="2000" i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C00000"/>
                </a:solidFill>
              </a:rPr>
              <a:t>Romeo </a:t>
            </a:r>
            <a:r>
              <a:rPr lang="hr-HR" sz="2000" i="1" dirty="0" err="1">
                <a:solidFill>
                  <a:srgbClr val="C00000"/>
                </a:solidFill>
              </a:rPr>
              <a:t>and</a:t>
            </a:r>
            <a:r>
              <a:rPr lang="hr-HR" sz="2000" i="1" dirty="0">
                <a:solidFill>
                  <a:srgbClr val="C00000"/>
                </a:solidFill>
              </a:rPr>
              <a:t> </a:t>
            </a:r>
            <a:r>
              <a:rPr lang="hr-HR" sz="2000" i="1" dirty="0" err="1">
                <a:solidFill>
                  <a:srgbClr val="C00000"/>
                </a:solidFill>
              </a:rPr>
              <a:t>Juliet</a:t>
            </a:r>
            <a:r>
              <a:rPr lang="hr-HR" sz="2000" i="1" dirty="0">
                <a:solidFill>
                  <a:srgbClr val="C00000"/>
                </a:solidFill>
              </a:rPr>
              <a:t> </a:t>
            </a:r>
            <a:r>
              <a:rPr lang="hr-HR" sz="2000" i="1" dirty="0" err="1">
                <a:solidFill>
                  <a:srgbClr val="C00000"/>
                </a:solidFill>
              </a:rPr>
              <a:t>weren’t</a:t>
            </a:r>
            <a:r>
              <a:rPr lang="hr-HR" sz="2000" i="1" dirty="0">
                <a:solidFill>
                  <a:srgbClr val="C00000"/>
                </a:solidFill>
              </a:rPr>
              <a:t> </a:t>
            </a:r>
            <a:r>
              <a:rPr lang="hr-HR" sz="2000" i="1" dirty="0" err="1">
                <a:solidFill>
                  <a:srgbClr val="C00000"/>
                </a:solidFill>
              </a:rPr>
              <a:t>kings</a:t>
            </a:r>
            <a:r>
              <a:rPr lang="hr-HR" sz="2000" i="1" dirty="0">
                <a:solidFill>
                  <a:srgbClr val="C00000"/>
                </a:solidFill>
              </a:rPr>
              <a:t> </a:t>
            </a:r>
            <a:r>
              <a:rPr lang="hr-HR" sz="2000" i="1" dirty="0" err="1">
                <a:solidFill>
                  <a:srgbClr val="C00000"/>
                </a:solidFill>
              </a:rPr>
              <a:t>from</a:t>
            </a:r>
            <a:r>
              <a:rPr lang="hr-HR" sz="2000" i="1" dirty="0">
                <a:solidFill>
                  <a:srgbClr val="C00000"/>
                </a:solidFill>
              </a:rPr>
              <a:t> </a:t>
            </a:r>
            <a:r>
              <a:rPr lang="hr-HR" sz="2000" i="1" dirty="0" err="1">
                <a:solidFill>
                  <a:srgbClr val="C00000"/>
                </a:solidFill>
              </a:rPr>
              <a:t>Ancient</a:t>
            </a:r>
            <a:r>
              <a:rPr lang="hr-HR" sz="2000" i="1" dirty="0">
                <a:solidFill>
                  <a:srgbClr val="C00000"/>
                </a:solidFill>
              </a:rPr>
              <a:t> Rome.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300" y="3745328"/>
            <a:ext cx="9414269" cy="29162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900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" y="4068"/>
            <a:ext cx="5113020" cy="6849864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2926" y="0"/>
            <a:ext cx="7059167" cy="5834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Complete the sentences. Use: in, in the, at, at the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U sljedećem, 5. zadatku na 101. stranici udžbenika promotri LOOK okvir te koristeći primjere u okviru probaj nadopuniti rečenice u 5. zadatku!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586" y="1023868"/>
            <a:ext cx="9916828" cy="37305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1D3C741-1D80-4D9E-BC2F-3800F76DC9B4}"/>
              </a:ext>
            </a:extLst>
          </p:cNvPr>
          <p:cNvSpPr txBox="1">
            <a:spLocks/>
          </p:cNvSpPr>
          <p:nvPr/>
        </p:nvSpPr>
        <p:spPr>
          <a:xfrm rot="20775753">
            <a:off x="2701919" y="1853997"/>
            <a:ext cx="103697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>
                <a:solidFill>
                  <a:srgbClr val="FF0000"/>
                </a:solidFill>
              </a:rPr>
              <a:t>at </a:t>
            </a:r>
            <a:r>
              <a:rPr lang="hr-HR" sz="1600" dirty="0" err="1">
                <a:solidFill>
                  <a:srgbClr val="FF0000"/>
                </a:solidFill>
              </a:rPr>
              <a:t>the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F1456E2-6234-47EF-BDA7-C1079AD5A104}"/>
              </a:ext>
            </a:extLst>
          </p:cNvPr>
          <p:cNvSpPr txBox="1">
            <a:spLocks/>
          </p:cNvSpPr>
          <p:nvPr/>
        </p:nvSpPr>
        <p:spPr>
          <a:xfrm>
            <a:off x="3331851" y="2216200"/>
            <a:ext cx="103697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in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13AABD7-69DC-4A2B-8959-3F343DBC1802}"/>
              </a:ext>
            </a:extLst>
          </p:cNvPr>
          <p:cNvSpPr txBox="1">
            <a:spLocks/>
          </p:cNvSpPr>
          <p:nvPr/>
        </p:nvSpPr>
        <p:spPr>
          <a:xfrm>
            <a:off x="5122926" y="5094884"/>
            <a:ext cx="7069073" cy="4100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Kako bi uvježbao korištenje izraza iz prethodnog zadatka odigraj igricu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https://wordwall.net/resource/276008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Ponovi naučeno i na sljedećoj poveznici: </a:t>
            </a:r>
            <a:r>
              <a:rPr lang="hr-HR" sz="2000" i="1" dirty="0">
                <a:hlinkClick r:id="rId5"/>
              </a:rPr>
              <a:t>https://www.e-sfera.hr/dodatni-digitalni-sadrzaji/ead1c9de-82d2-40ca-b977-0986e72ad1e7/assets/interactivity/kviz_1/index.html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51136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12" grpId="0"/>
      <p:bldP spid="1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" y="4068"/>
            <a:ext cx="5113020" cy="6849864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2926" y="1539024"/>
            <a:ext cx="7059167" cy="4346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Zapiši odgovore na ova pitanja u svoju bilježnicu.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926" y="2270994"/>
            <a:ext cx="6652001" cy="30994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270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" y="15061"/>
            <a:ext cx="5116911" cy="682787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101.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8831" y="746196"/>
            <a:ext cx="6867116" cy="2554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about you and your family? Complete the sentences. Use was, wasn’t, were,</a:t>
            </a:r>
            <a:r>
              <a:rPr lang="hr-HR" sz="2000" b="1" dirty="0"/>
              <a:t> </a:t>
            </a:r>
            <a:r>
              <a:rPr lang="en-US" sz="2000" b="1" dirty="0"/>
              <a:t>weren’t.</a:t>
            </a:r>
            <a:r>
              <a:rPr lang="hr-HR" sz="2000" b="1" dirty="0"/>
              <a:t> </a:t>
            </a:r>
            <a:r>
              <a:rPr lang="hr-HR" sz="2000" i="1" dirty="0"/>
              <a:t>Nadopuni rečenice o sebi i svojoj obitelji koristeći </a:t>
            </a:r>
            <a:r>
              <a:rPr lang="hr-HR" sz="2000" b="1" dirty="0" err="1"/>
              <a:t>was</a:t>
            </a:r>
            <a:r>
              <a:rPr lang="hr-HR" sz="2000" b="1" dirty="0"/>
              <a:t>, </a:t>
            </a:r>
            <a:r>
              <a:rPr lang="hr-HR" sz="2000" b="1" dirty="0" err="1"/>
              <a:t>wasn’t</a:t>
            </a:r>
            <a:r>
              <a:rPr lang="hr-HR" sz="2000" b="1" dirty="0"/>
              <a:t>, </a:t>
            </a:r>
            <a:r>
              <a:rPr lang="hr-HR" sz="2000" b="1" dirty="0" err="1"/>
              <a:t>were</a:t>
            </a:r>
            <a:r>
              <a:rPr lang="hr-HR" sz="2000" b="1" dirty="0"/>
              <a:t>, </a:t>
            </a:r>
            <a:r>
              <a:rPr lang="hr-HR" sz="2000" b="1" dirty="0" err="1"/>
              <a:t>weren’t</a:t>
            </a:r>
            <a:r>
              <a:rPr lang="hr-HR" sz="2000" i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608" y="1712889"/>
            <a:ext cx="10383436" cy="45435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79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" y="17657"/>
            <a:ext cx="5113020" cy="682268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2926" y="431441"/>
            <a:ext cx="7059167" cy="4346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Sort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Razvrstaj u odgovarajući stupac.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085" y="1150530"/>
            <a:ext cx="8356071" cy="48624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7EE6F-3472-4D3F-BE16-5FB6E98C3B85}"/>
              </a:ext>
            </a:extLst>
          </p:cNvPr>
          <p:cNvSpPr txBox="1">
            <a:spLocks/>
          </p:cNvSpPr>
          <p:nvPr/>
        </p:nvSpPr>
        <p:spPr>
          <a:xfrm>
            <a:off x="7813882" y="3016316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home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5AEB3DC-819C-471E-88B0-1A727DE62907}"/>
              </a:ext>
            </a:extLst>
          </p:cNvPr>
          <p:cNvSpPr txBox="1">
            <a:spLocks/>
          </p:cNvSpPr>
          <p:nvPr/>
        </p:nvSpPr>
        <p:spPr>
          <a:xfrm>
            <a:off x="5792914" y="3016315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garden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26A1D68-4CF0-4903-86C5-B529E97D9B0E}"/>
              </a:ext>
            </a:extLst>
          </p:cNvPr>
          <p:cNvSpPr txBox="1">
            <a:spLocks/>
          </p:cNvSpPr>
          <p:nvPr/>
        </p:nvSpPr>
        <p:spPr>
          <a:xfrm>
            <a:off x="9884622" y="3016315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cinema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0E3831E-0218-4B3C-A13B-3877370816FD}"/>
              </a:ext>
            </a:extLst>
          </p:cNvPr>
          <p:cNvSpPr txBox="1">
            <a:spLocks/>
          </p:cNvSpPr>
          <p:nvPr/>
        </p:nvSpPr>
        <p:spPr>
          <a:xfrm>
            <a:off x="3747060" y="3016315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New York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6230B76-E272-4C1F-A458-506ED5BA33AF}"/>
              </a:ext>
            </a:extLst>
          </p:cNvPr>
          <p:cNvSpPr txBox="1">
            <a:spLocks/>
          </p:cNvSpPr>
          <p:nvPr/>
        </p:nvSpPr>
        <p:spPr>
          <a:xfrm>
            <a:off x="7784120" y="3375416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work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5A8DB7A-A3F0-4691-98CA-DA8667A0DB33}"/>
              </a:ext>
            </a:extLst>
          </p:cNvPr>
          <p:cNvSpPr txBox="1">
            <a:spLocks/>
          </p:cNvSpPr>
          <p:nvPr/>
        </p:nvSpPr>
        <p:spPr>
          <a:xfrm>
            <a:off x="9884622" y="3375415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seaside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5837004-4A68-41E6-B5A5-E70FFD811E8E}"/>
              </a:ext>
            </a:extLst>
          </p:cNvPr>
          <p:cNvSpPr txBox="1">
            <a:spLocks/>
          </p:cNvSpPr>
          <p:nvPr/>
        </p:nvSpPr>
        <p:spPr>
          <a:xfrm>
            <a:off x="5796005" y="3430947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restaurant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FE9FDC0-DF8F-457E-AAC3-B97CFA18A242}"/>
              </a:ext>
            </a:extLst>
          </p:cNvPr>
          <p:cNvSpPr txBox="1">
            <a:spLocks/>
          </p:cNvSpPr>
          <p:nvPr/>
        </p:nvSpPr>
        <p:spPr>
          <a:xfrm>
            <a:off x="5783937" y="3789093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mountains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C7CA825-F199-4E4A-9BD8-8846FE5474A4}"/>
              </a:ext>
            </a:extLst>
          </p:cNvPr>
          <p:cNvSpPr txBox="1">
            <a:spLocks/>
          </p:cNvSpPr>
          <p:nvPr/>
        </p:nvSpPr>
        <p:spPr>
          <a:xfrm>
            <a:off x="3761941" y="3374461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bed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293AE09B-8844-4FAC-A54A-09960D7EC666}"/>
              </a:ext>
            </a:extLst>
          </p:cNvPr>
          <p:cNvSpPr txBox="1">
            <a:spLocks/>
          </p:cNvSpPr>
          <p:nvPr/>
        </p:nvSpPr>
        <p:spPr>
          <a:xfrm>
            <a:off x="7784120" y="3789571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school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EFBB06A-36A3-471D-8A64-73CD82507815}"/>
              </a:ext>
            </a:extLst>
          </p:cNvPr>
          <p:cNvSpPr txBox="1">
            <a:spLocks/>
          </p:cNvSpPr>
          <p:nvPr/>
        </p:nvSpPr>
        <p:spPr>
          <a:xfrm>
            <a:off x="3739629" y="3679442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Australia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3353323-DC70-4E5B-9580-16781C8491AC}"/>
              </a:ext>
            </a:extLst>
          </p:cNvPr>
          <p:cNvSpPr txBox="1">
            <a:spLocks/>
          </p:cNvSpPr>
          <p:nvPr/>
        </p:nvSpPr>
        <p:spPr>
          <a:xfrm>
            <a:off x="5792914" y="4145290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kitchen</a:t>
            </a:r>
            <a:endParaRPr lang="hr-H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09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" y="17657"/>
            <a:ext cx="5113020" cy="682268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2926" y="766292"/>
            <a:ext cx="7059167" cy="4346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Sort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Razvrstaj. Ispred kojih izraza ćeš pisati </a:t>
            </a:r>
            <a:r>
              <a:rPr lang="hr-HR" sz="2000" i="1" dirty="0" err="1"/>
              <a:t>last</a:t>
            </a:r>
            <a:r>
              <a:rPr lang="hr-HR" sz="2000" i="1" dirty="0"/>
              <a:t>, a iza kojih ago.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930" y="1476433"/>
            <a:ext cx="8730205" cy="41517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B2BC446-152B-41E1-A41C-07D3B4CC50CE}"/>
              </a:ext>
            </a:extLst>
          </p:cNvPr>
          <p:cNvSpPr txBox="1">
            <a:spLocks/>
          </p:cNvSpPr>
          <p:nvPr/>
        </p:nvSpPr>
        <p:spPr>
          <a:xfrm>
            <a:off x="7481790" y="3616702"/>
            <a:ext cx="24220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six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days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57D046B-9D14-465E-8970-A5D490D8BCD5}"/>
              </a:ext>
            </a:extLst>
          </p:cNvPr>
          <p:cNvSpPr txBox="1">
            <a:spLocks/>
          </p:cNvSpPr>
          <p:nvPr/>
        </p:nvSpPr>
        <p:spPr>
          <a:xfrm>
            <a:off x="4127327" y="3629581"/>
            <a:ext cx="180983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November</a:t>
            </a:r>
            <a:endParaRPr lang="hr-H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70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334679" y="2034862"/>
            <a:ext cx="6620822" cy="4560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U ovoj cjelini naučit ćeš imenovati aktivnosti na otvorenom i opremu vezanu uz te aktivnosti, pisati o svom prošlom odmoru, razumjeti vremensku prognozu i razgovarati o vremenskim prilikama, imenovati vrste televizijskih programa, izražavati sviđanje ili nesviđanje, imenovati mjesta (ustanove) u gradu, razgovarati o zdravstvenim problemima, razumjeti i prepričati priču u prošlosti, razgovarati o prošlim događajima (do sad smo naučili samo sadašnja glagola vremena, a sada je vrijeme da naučimo i prošlo), imenovati zemlje i jezike, te čitati web stranicu i pronaći važnu informaciju.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" y="745370"/>
            <a:ext cx="4028668" cy="5369418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94"/>
            <a:ext cx="5138670" cy="684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" y="18774"/>
            <a:ext cx="5100942" cy="6785062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4965" y="35390"/>
            <a:ext cx="6019800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98.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4966" y="1867437"/>
            <a:ext cx="7063568" cy="7496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</a:t>
            </a:r>
            <a:r>
              <a:rPr lang="en-US" sz="2000" i="1" dirty="0" err="1"/>
              <a:t>romotri</a:t>
            </a:r>
            <a:r>
              <a:rPr lang="en-US" sz="2000" i="1" dirty="0"/>
              <a:t> </a:t>
            </a:r>
            <a:r>
              <a:rPr lang="en-US" sz="2000" i="1" dirty="0" err="1"/>
              <a:t>naslov</a:t>
            </a:r>
            <a:r>
              <a:rPr lang="en-US" sz="2000" i="1" dirty="0"/>
              <a:t> </a:t>
            </a:r>
            <a:r>
              <a:rPr lang="en-US" sz="2000" b="1" dirty="0"/>
              <a:t>OUTDOOR SCHOOL</a:t>
            </a:r>
            <a:r>
              <a:rPr lang="en-US" sz="2000" i="1" dirty="0"/>
              <a:t>!</a:t>
            </a:r>
            <a:br>
              <a:rPr lang="hr-HR" sz="2000" i="1" dirty="0"/>
            </a:br>
            <a:r>
              <a:rPr lang="en-US" sz="2000" b="1" dirty="0"/>
              <a:t>What is Outdoor school?</a:t>
            </a:r>
            <a:br>
              <a:rPr lang="hr-HR" sz="2000" b="1" dirty="0"/>
            </a:br>
            <a:r>
              <a:rPr lang="en-US" sz="2000" b="1" dirty="0"/>
              <a:t>a) It is part of school where you have PE when the weather is fine. </a:t>
            </a:r>
            <a:br>
              <a:rPr lang="hr-HR" sz="2000" b="1" dirty="0"/>
            </a:br>
            <a:r>
              <a:rPr lang="en-US" sz="2000" b="1" dirty="0"/>
              <a:t>b) It is school for bad kids, after regular school hours. </a:t>
            </a:r>
            <a:br>
              <a:rPr lang="hr-HR" sz="2000" b="1" dirty="0"/>
            </a:br>
            <a:r>
              <a:rPr lang="en-US" sz="2000" b="1" dirty="0"/>
              <a:t>c) It is school where pupils learn about nature and about different useful things we need to know when we are in the countryside.</a:t>
            </a:r>
            <a:endParaRPr lang="hr-HR" sz="2000" b="1" dirty="0"/>
          </a:p>
          <a:p>
            <a:pPr marL="0" indent="0">
              <a:buNone/>
            </a:pPr>
            <a:r>
              <a:rPr lang="en-US" sz="2000" i="1" dirty="0" err="1"/>
              <a:t>Najbliži</a:t>
            </a:r>
            <a:r>
              <a:rPr lang="en-US" sz="2000" i="1" dirty="0"/>
              <a:t> </a:t>
            </a:r>
            <a:r>
              <a:rPr lang="en-US" sz="2000" i="1" dirty="0" err="1"/>
              <a:t>prijevod</a:t>
            </a:r>
            <a:r>
              <a:rPr lang="en-US" sz="2000" i="1" dirty="0"/>
              <a:t> bi bio – ŠKOLA U PRIRODI, </a:t>
            </a:r>
            <a:r>
              <a:rPr lang="en-US" sz="2000" i="1" dirty="0" err="1"/>
              <a:t>što</a:t>
            </a:r>
            <a:r>
              <a:rPr lang="en-US" sz="2000" i="1" dirty="0"/>
              <a:t> </a:t>
            </a:r>
            <a:r>
              <a:rPr lang="en-US" sz="2000" i="1" dirty="0" err="1"/>
              <a:t>znači</a:t>
            </a:r>
            <a:r>
              <a:rPr lang="en-US" sz="2000" i="1" dirty="0"/>
              <a:t> da je to</a:t>
            </a:r>
            <a:r>
              <a:rPr lang="en-US" sz="2000" b="1" dirty="0"/>
              <a:t> school where pupils learn about nature and about different useful things we need to know when we are in the countryside.</a:t>
            </a:r>
          </a:p>
        </p:txBody>
      </p:sp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33"/>
            <a:ext cx="5103239" cy="679414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02" y="310247"/>
            <a:ext cx="7841656" cy="22450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A2C1A6C-5E09-4D2E-8307-C8811981C686}"/>
              </a:ext>
            </a:extLst>
          </p:cNvPr>
          <p:cNvSpPr txBox="1">
            <a:spLocks/>
          </p:cNvSpPr>
          <p:nvPr/>
        </p:nvSpPr>
        <p:spPr>
          <a:xfrm>
            <a:off x="8203842" y="14233"/>
            <a:ext cx="3726156" cy="6680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/>
              <a:t>This spring Cathy is going on a five-day</a:t>
            </a:r>
            <a:r>
              <a:rPr lang="hr-HR" sz="2000" b="1" dirty="0"/>
              <a:t> </a:t>
            </a:r>
            <a:r>
              <a:rPr lang="en-US" sz="2000" b="1" dirty="0"/>
              <a:t>school trip to outdoor school.</a:t>
            </a:r>
            <a:r>
              <a:rPr lang="hr-HR" sz="2000" b="1" dirty="0"/>
              <a:t> </a:t>
            </a:r>
            <a:r>
              <a:rPr lang="en-US" sz="2000" b="1" dirty="0"/>
              <a:t>There are a lot of activities there.</a:t>
            </a:r>
            <a:r>
              <a:rPr lang="hr-HR" sz="2000" b="1" dirty="0"/>
              <a:t> </a:t>
            </a:r>
            <a:r>
              <a:rPr lang="en-US" sz="2000" b="1" dirty="0"/>
              <a:t>Which ones would you like to do?</a:t>
            </a:r>
            <a:br>
              <a:rPr lang="hr-HR" sz="2000" b="1" dirty="0"/>
            </a:br>
            <a:r>
              <a:rPr lang="hr-HR" sz="2000" i="1" dirty="0"/>
              <a:t>Što djeca mogu sve raditi u školi u prirodi? U prvom zadatku na 98. stranici svog udžbenika imaš neke od aktivnosti kojima se možeš baviti! Koje od njih bi ti izabrao?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08B7F3AE-C85B-4BE2-9F24-D05A30BDD6B2}"/>
              </a:ext>
            </a:extLst>
          </p:cNvPr>
          <p:cNvSpPr txBox="1">
            <a:spLocks/>
          </p:cNvSpPr>
          <p:nvPr/>
        </p:nvSpPr>
        <p:spPr>
          <a:xfrm>
            <a:off x="5217154" y="2343956"/>
            <a:ext cx="6712844" cy="4351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b="1" dirty="0">
                <a:solidFill>
                  <a:srgbClr val="FF0000"/>
                </a:solidFill>
              </a:rPr>
              <a:t>ROCK CLIMBING </a:t>
            </a:r>
            <a:r>
              <a:rPr lang="hr-HR" sz="2200" i="1" dirty="0">
                <a:solidFill>
                  <a:srgbClr val="FF0000"/>
                </a:solidFill>
              </a:rPr>
              <a:t>= penjanje po stijenama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b="1" dirty="0">
                <a:solidFill>
                  <a:srgbClr val="FF0000"/>
                </a:solidFill>
              </a:rPr>
              <a:t>MAKING A FOREST FIRE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i="1" dirty="0">
                <a:solidFill>
                  <a:srgbClr val="FF0000"/>
                </a:solidFill>
              </a:rPr>
              <a:t>= paljenje logorske vatre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b="1" dirty="0">
                <a:solidFill>
                  <a:srgbClr val="FF0000"/>
                </a:solidFill>
              </a:rPr>
              <a:t>ORIENTEERING</a:t>
            </a:r>
            <a:r>
              <a:rPr lang="hr-HR" sz="2200" dirty="0">
                <a:solidFill>
                  <a:srgbClr val="FF0000"/>
                </a:solidFill>
              </a:rPr>
              <a:t>	</a:t>
            </a:r>
            <a:r>
              <a:rPr lang="hr-HR" sz="2200" i="1" dirty="0">
                <a:solidFill>
                  <a:srgbClr val="FF0000"/>
                </a:solidFill>
              </a:rPr>
              <a:t>= snalaženje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b="1" dirty="0">
                <a:solidFill>
                  <a:srgbClr val="FF0000"/>
                </a:solidFill>
              </a:rPr>
              <a:t>BUILDING SHELTERS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i="1" dirty="0">
                <a:solidFill>
                  <a:srgbClr val="FF0000"/>
                </a:solidFill>
              </a:rPr>
              <a:t>= izrada (izgradnja) skrovišta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b="1" dirty="0">
                <a:solidFill>
                  <a:srgbClr val="FF0000"/>
                </a:solidFill>
              </a:rPr>
              <a:t>KARAOKE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b="1" dirty="0">
                <a:solidFill>
                  <a:srgbClr val="FF0000"/>
                </a:solidFill>
              </a:rPr>
              <a:t>LEARNING ABOUT FOREST PLANTS </a:t>
            </a:r>
            <a:r>
              <a:rPr lang="hr-HR" sz="2200" i="1" dirty="0">
                <a:solidFill>
                  <a:srgbClr val="FF0000"/>
                </a:solidFill>
              </a:rPr>
              <a:t>= naučiti razlikovati šumsko bilje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b="1" dirty="0">
                <a:solidFill>
                  <a:srgbClr val="FF0000"/>
                </a:solidFill>
              </a:rPr>
              <a:t>FIRST-AID COURSE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i="1" dirty="0">
                <a:solidFill>
                  <a:srgbClr val="FF0000"/>
                </a:solidFill>
              </a:rPr>
              <a:t>= tečaj prve pomoći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b="1" dirty="0">
                <a:solidFill>
                  <a:srgbClr val="FF0000"/>
                </a:solidFill>
              </a:rPr>
              <a:t>CANOEING</a:t>
            </a:r>
            <a:r>
              <a:rPr lang="hr-HR" sz="2200" i="1" dirty="0">
                <a:solidFill>
                  <a:srgbClr val="FF0000"/>
                </a:solidFill>
              </a:rPr>
              <a:t> = kanu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b="1" dirty="0">
                <a:solidFill>
                  <a:srgbClr val="FF0000"/>
                </a:solidFill>
              </a:rPr>
              <a:t>GROUP GAMES </a:t>
            </a:r>
            <a:r>
              <a:rPr lang="hr-HR" sz="2200" i="1" dirty="0">
                <a:solidFill>
                  <a:srgbClr val="FF0000"/>
                </a:solidFill>
              </a:rPr>
              <a:t>= igre u timovima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1762181-60F2-43CA-ACCC-869DCFAD307F}"/>
              </a:ext>
            </a:extLst>
          </p:cNvPr>
          <p:cNvSpPr txBox="1">
            <a:spLocks/>
          </p:cNvSpPr>
          <p:nvPr/>
        </p:nvSpPr>
        <p:spPr>
          <a:xfrm>
            <a:off x="5217154" y="6181859"/>
            <a:ext cx="6504884" cy="3078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Poveži naziv aktivnosti sa objašnjenjem tj. opisom: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https://wordwall.net/play/2271/725/3172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69485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33"/>
            <a:ext cx="5103239" cy="679414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02" y="768124"/>
            <a:ext cx="8807103" cy="46023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A2C1A6C-5E09-4D2E-8307-C8811981C686}"/>
              </a:ext>
            </a:extLst>
          </p:cNvPr>
          <p:cNvSpPr txBox="1">
            <a:spLocks/>
          </p:cNvSpPr>
          <p:nvPr/>
        </p:nvSpPr>
        <p:spPr>
          <a:xfrm>
            <a:off x="9183020" y="768125"/>
            <a:ext cx="3008980" cy="5926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/>
              <a:t>Here is a list of words. Match the </a:t>
            </a:r>
            <a:r>
              <a:rPr lang="en-US" sz="2000" b="1" dirty="0" err="1"/>
              <a:t>wordswith</a:t>
            </a:r>
            <a:r>
              <a:rPr lang="en-US" sz="2000" b="1" dirty="0"/>
              <a:t> the activities.</a:t>
            </a:r>
            <a:br>
              <a:rPr lang="hr-HR" sz="2000" b="1" dirty="0"/>
            </a:br>
            <a:r>
              <a:rPr lang="hr-HR" sz="2000" i="1" dirty="0"/>
              <a:t>U sljedećem, 2. zadatku na 98 stranici imamo popis predmeta koji su vrlo korisni kad ste na otvorenom, u prirodi.</a:t>
            </a:r>
            <a:br>
              <a:rPr lang="hr-HR" sz="2000" i="1" dirty="0"/>
            </a:br>
            <a:r>
              <a:rPr lang="hr-HR" sz="2000" i="1" dirty="0"/>
              <a:t>S kojim od aktivnosti iz prvog zadatka biste povezali predmete iz drugog zadatka?</a:t>
            </a:r>
          </a:p>
          <a:p>
            <a:pPr algn="l"/>
            <a:r>
              <a:rPr lang="hr-HR" sz="2000" b="1" dirty="0" err="1">
                <a:solidFill>
                  <a:srgbClr val="C00000"/>
                </a:solidFill>
              </a:rPr>
              <a:t>hammer</a:t>
            </a:r>
            <a:r>
              <a:rPr lang="hr-HR" sz="2000" i="1" dirty="0">
                <a:solidFill>
                  <a:srgbClr val="C00000"/>
                </a:solidFill>
              </a:rPr>
              <a:t> – </a:t>
            </a:r>
            <a:r>
              <a:rPr lang="hr-HR" sz="2000" i="1" dirty="0" err="1">
                <a:solidFill>
                  <a:srgbClr val="C00000"/>
                </a:solidFill>
              </a:rPr>
              <a:t>building</a:t>
            </a:r>
            <a:r>
              <a:rPr lang="hr-HR" sz="2000" i="1" dirty="0">
                <a:solidFill>
                  <a:srgbClr val="C00000"/>
                </a:solidFill>
              </a:rPr>
              <a:t> a </a:t>
            </a:r>
            <a:r>
              <a:rPr lang="hr-HR" sz="2000" i="1" dirty="0" err="1">
                <a:solidFill>
                  <a:srgbClr val="C00000"/>
                </a:solidFill>
              </a:rPr>
              <a:t>shelter</a:t>
            </a:r>
            <a:endParaRPr lang="hr-HR" sz="2000" i="1" dirty="0">
              <a:solidFill>
                <a:srgbClr val="C00000"/>
              </a:solidFill>
            </a:endParaRPr>
          </a:p>
          <a:p>
            <a:pPr algn="l"/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1762181-60F2-43CA-ACCC-869DCFAD307F}"/>
              </a:ext>
            </a:extLst>
          </p:cNvPr>
          <p:cNvSpPr txBox="1">
            <a:spLocks/>
          </p:cNvSpPr>
          <p:nvPr/>
        </p:nvSpPr>
        <p:spPr>
          <a:xfrm>
            <a:off x="5217154" y="5692462"/>
            <a:ext cx="6974846" cy="3567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ove riječi i aktivnosti možeš i rješavanjem zadatka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https://wordwall.net/resource/276011/engleski-jezik/outdoor-school-activities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43071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" y="2716"/>
            <a:ext cx="5116911" cy="685256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98.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1493948"/>
            <a:ext cx="6867116" cy="2554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What’s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word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r>
              <a:rPr lang="hr-HR" sz="2000" i="1" dirty="0"/>
              <a:t>Upiši slova koja nedostaju.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925" y="1977969"/>
            <a:ext cx="9661430" cy="36012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684D5463-C501-4AD1-9BBA-A0A0B62AE141}"/>
              </a:ext>
            </a:extLst>
          </p:cNvPr>
          <p:cNvSpPr txBox="1">
            <a:spLocks/>
          </p:cNvSpPr>
          <p:nvPr/>
        </p:nvSpPr>
        <p:spPr>
          <a:xfrm>
            <a:off x="10248314" y="2719624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amm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F49AD521-44FD-4EF7-87FB-754658901251}"/>
              </a:ext>
            </a:extLst>
          </p:cNvPr>
          <p:cNvSpPr txBox="1">
            <a:spLocks/>
          </p:cNvSpPr>
          <p:nvPr/>
        </p:nvSpPr>
        <p:spPr>
          <a:xfrm>
            <a:off x="10314282" y="3183823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andag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2AB28983-1835-41C0-A81E-569AE731697E}"/>
              </a:ext>
            </a:extLst>
          </p:cNvPr>
          <p:cNvSpPr txBox="1">
            <a:spLocks/>
          </p:cNvSpPr>
          <p:nvPr/>
        </p:nvSpPr>
        <p:spPr>
          <a:xfrm>
            <a:off x="10309308" y="3618768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elme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9E048302-8095-4F7A-A2F9-5507897A3A2F}"/>
              </a:ext>
            </a:extLst>
          </p:cNvPr>
          <p:cNvSpPr txBox="1">
            <a:spLocks/>
          </p:cNvSpPr>
          <p:nvPr/>
        </p:nvSpPr>
        <p:spPr>
          <a:xfrm>
            <a:off x="10270671" y="4076241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ompas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58EE7229-632A-42B5-B315-3EF0003B8EA4}"/>
              </a:ext>
            </a:extLst>
          </p:cNvPr>
          <p:cNvSpPr txBox="1">
            <a:spLocks/>
          </p:cNvSpPr>
          <p:nvPr/>
        </p:nvSpPr>
        <p:spPr>
          <a:xfrm>
            <a:off x="10396798" y="4528969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atche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3E67F086-B86A-4EB7-865E-D6E2D8E77671}"/>
              </a:ext>
            </a:extLst>
          </p:cNvPr>
          <p:cNvSpPr txBox="1">
            <a:spLocks/>
          </p:cNvSpPr>
          <p:nvPr/>
        </p:nvSpPr>
        <p:spPr>
          <a:xfrm>
            <a:off x="10357423" y="4979844"/>
            <a:ext cx="134267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helte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30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" y="0"/>
            <a:ext cx="5114857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1320756"/>
            <a:ext cx="6806669" cy="1010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Odd</a:t>
            </a:r>
            <a:r>
              <a:rPr lang="hr-HR" sz="2000" b="1" dirty="0"/>
              <a:t> one </a:t>
            </a:r>
            <a:r>
              <a:rPr lang="hr-HR" sz="2000" b="1" dirty="0" err="1"/>
              <a:t>out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Pronađi uljeza.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662" y="2060952"/>
            <a:ext cx="5717655" cy="33610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E370269C-1ABA-4449-94DB-4472E358C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41811">
            <a:off x="7165484" y="2625748"/>
            <a:ext cx="377861" cy="587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FE3C914E-8107-4D5E-80EE-0086BEEFF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41811">
            <a:off x="9941604" y="2986921"/>
            <a:ext cx="480949" cy="71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1FE9EC19-4E15-4C51-9DCC-33B76F4B4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41811">
            <a:off x="6334492" y="3205987"/>
            <a:ext cx="531263" cy="112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C88F6B54-852C-48AB-BB33-5FBDA98AF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41811">
            <a:off x="6109267" y="3850934"/>
            <a:ext cx="505449" cy="71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A7BF5C20-23B6-4EC2-A91D-147A3ED8F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41811">
            <a:off x="8809888" y="4258038"/>
            <a:ext cx="480333" cy="71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3B452060-6F99-491C-A241-3E63064A2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41811">
            <a:off x="9502072" y="4586692"/>
            <a:ext cx="431954" cy="11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22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482"/>
            <a:ext cx="5130358" cy="6854092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7147775" y="35390"/>
            <a:ext cx="3996990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99.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147775" y="1893194"/>
            <a:ext cx="5028746" cy="7342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Promotri sliku. </a:t>
            </a:r>
            <a:r>
              <a:rPr lang="hr-HR" sz="2000" b="1" dirty="0" err="1"/>
              <a:t>Where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Cathy</a:t>
            </a:r>
            <a:r>
              <a:rPr lang="hr-HR" sz="2000" b="1" dirty="0"/>
              <a:t>? </a:t>
            </a:r>
            <a:r>
              <a:rPr lang="hr-HR" sz="2000" i="1" dirty="0" err="1"/>
              <a:t>Cathy</a:t>
            </a:r>
            <a:r>
              <a:rPr lang="hr-HR" sz="2000" i="1" dirty="0"/>
              <a:t> (s kojom se družimo od početka petog razreda) je na petodnevnom školskom putovanju u sklopu škole u prirodi, te je odlučila javiti se svojim roditeljima e-mailom.</a:t>
            </a:r>
            <a:br>
              <a:rPr lang="hr-HR" sz="2000" i="1" dirty="0"/>
            </a:br>
            <a:r>
              <a:rPr lang="en-US" sz="2000" b="1" dirty="0"/>
              <a:t>Read Cathy’s letter. Which activities does she mention?</a:t>
            </a:r>
            <a:br>
              <a:rPr lang="hr-HR" sz="2000" i="1" dirty="0"/>
            </a:br>
            <a:r>
              <a:rPr lang="hr-HR" sz="2000" i="1" dirty="0"/>
              <a:t>Taj e-mail se nalazi u 1. zadatku tvog udžbenika! Pročitaj ga! Koje od aktivnosti je </a:t>
            </a:r>
            <a:r>
              <a:rPr lang="hr-HR" sz="2000" i="1" dirty="0" err="1"/>
              <a:t>Cathy</a:t>
            </a:r>
            <a:r>
              <a:rPr lang="hr-HR" sz="2000" i="1" dirty="0"/>
              <a:t> spomenula?</a:t>
            </a:r>
            <a:br>
              <a:rPr lang="hr-HR" sz="2000" i="1" dirty="0"/>
            </a:br>
            <a:r>
              <a:rPr lang="hr-HR" sz="2000" i="1" dirty="0"/>
              <a:t>Ako ti neka od riječi nije jasna, otvori 131. stranicu udžbenika i potraži prijevod.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75" y="0"/>
            <a:ext cx="6750703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023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4150</TotalTime>
  <Words>813</Words>
  <Application>Microsoft Office PowerPoint</Application>
  <PresentationFormat>Široki zaslon</PresentationFormat>
  <Paragraphs>159</Paragraphs>
  <Slides>27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324</cp:revision>
  <dcterms:created xsi:type="dcterms:W3CDTF">2017-01-15T10:30:28Z</dcterms:created>
  <dcterms:modified xsi:type="dcterms:W3CDTF">2021-04-10T06:10:27Z</dcterms:modified>
</cp:coreProperties>
</file>